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6" r:id="rId11"/>
    <p:sldId id="265" r:id="rId12"/>
    <p:sldId id="267" r:id="rId13"/>
    <p:sldId id="268" r:id="rId14"/>
    <p:sldId id="269" r:id="rId1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4720"/>
  </p:normalViewPr>
  <p:slideViewPr>
    <p:cSldViewPr snapToGrid="0" snapToObjects="1">
      <p:cViewPr varScale="1">
        <p:scale>
          <a:sx n="215" d="100"/>
          <a:sy n="215" d="100"/>
        </p:scale>
        <p:origin x="101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228" d="100"/>
          <a:sy n="228" d="100"/>
        </p:scale>
        <p:origin x="36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MSE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3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0A1-2D46-B2E0-A18F807C1EFF}"/>
              </c:ext>
            </c:extLst>
          </c:dPt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Linear Regression</c:v>
                </c:pt>
                <c:pt idx="1">
                  <c:v>Random Forest</c:v>
                </c:pt>
                <c:pt idx="2">
                  <c:v>Gradient Boosting</c:v>
                </c:pt>
                <c:pt idx="3">
                  <c:v>Baseline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384.419297883627</c:v>
                </c:pt>
                <c:pt idx="1">
                  <c:v>402.74681655879402</c:v>
                </c:pt>
                <c:pt idx="2">
                  <c:v>357.26734153764801</c:v>
                </c:pt>
                <c:pt idx="3">
                  <c:v>965.35868993928398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0A1-2D46-B2E0-A18F807C1EF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1"/>
        <c:overlap val="-75"/>
        <c:axId val="1761607679"/>
        <c:axId val="1735795407"/>
      </c:barChart>
      <c:catAx>
        <c:axId val="17616076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5795407"/>
        <c:crosses val="autoZero"/>
        <c:auto val="1"/>
        <c:lblAlgn val="ctr"/>
        <c:lblOffset val="100"/>
        <c:noMultiLvlLbl val="0"/>
      </c:catAx>
      <c:valAx>
        <c:axId val="173579540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6076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4A00F9-847B-A849-836F-06BB0323CDB2}" type="doc">
      <dgm:prSet loTypeId="urn:microsoft.com/office/officeart/2005/8/layout/cycle2" loCatId="" qsTypeId="urn:microsoft.com/office/officeart/2005/8/quickstyle/simple5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79E45B0A-C8B4-1C4C-B7DF-770E14F21752}">
      <dgm:prSet phldrT="[Text]"/>
      <dgm:spPr/>
      <dgm:t>
        <a:bodyPr/>
        <a:lstStyle/>
        <a:p>
          <a:r>
            <a:rPr lang="en-US" dirty="0"/>
            <a:t>Define</a:t>
          </a:r>
        </a:p>
      </dgm:t>
    </dgm:pt>
    <dgm:pt modelId="{A6CFD569-6E37-CF4F-9AB7-E878378596B6}" type="parTrans" cxnId="{0705DD93-BFAC-B746-AF48-EC1A6C8FA5B9}">
      <dgm:prSet/>
      <dgm:spPr/>
      <dgm:t>
        <a:bodyPr/>
        <a:lstStyle/>
        <a:p>
          <a:endParaRPr lang="en-US"/>
        </a:p>
      </dgm:t>
    </dgm:pt>
    <dgm:pt modelId="{12BC5422-9013-3C4D-B079-87D580EB5ECA}" type="sibTrans" cxnId="{0705DD93-BFAC-B746-AF48-EC1A6C8FA5B9}">
      <dgm:prSet/>
      <dgm:spPr/>
      <dgm:t>
        <a:bodyPr/>
        <a:lstStyle/>
        <a:p>
          <a:endParaRPr lang="en-US"/>
        </a:p>
      </dgm:t>
    </dgm:pt>
    <dgm:pt modelId="{51878121-B632-F943-AAEF-6A07AB80843B}">
      <dgm:prSet phldrT="[Text]"/>
      <dgm:spPr/>
      <dgm:t>
        <a:bodyPr/>
        <a:lstStyle/>
        <a:p>
          <a:r>
            <a:rPr lang="en-US" dirty="0"/>
            <a:t>Discover</a:t>
          </a:r>
        </a:p>
      </dgm:t>
    </dgm:pt>
    <dgm:pt modelId="{7D0AF5E2-CF3F-E946-8626-F1E4E1F759AA}" type="parTrans" cxnId="{C9C58AB9-9DE7-0149-87CE-CC2EC8CFFEB8}">
      <dgm:prSet/>
      <dgm:spPr/>
      <dgm:t>
        <a:bodyPr/>
        <a:lstStyle/>
        <a:p>
          <a:endParaRPr lang="en-US"/>
        </a:p>
      </dgm:t>
    </dgm:pt>
    <dgm:pt modelId="{A9210E99-FA6B-5E41-8F96-890F208C1B7A}" type="sibTrans" cxnId="{C9C58AB9-9DE7-0149-87CE-CC2EC8CFFEB8}">
      <dgm:prSet/>
      <dgm:spPr/>
      <dgm:t>
        <a:bodyPr/>
        <a:lstStyle/>
        <a:p>
          <a:endParaRPr lang="en-US"/>
        </a:p>
      </dgm:t>
    </dgm:pt>
    <dgm:pt modelId="{FBDB929F-710F-1B40-ACC3-B335968D8ED1}">
      <dgm:prSet phldrT="[Text]"/>
      <dgm:spPr/>
      <dgm:t>
        <a:bodyPr/>
        <a:lstStyle/>
        <a:p>
          <a:r>
            <a:rPr lang="en-US" dirty="0"/>
            <a:t>Develop</a:t>
          </a:r>
        </a:p>
      </dgm:t>
    </dgm:pt>
    <dgm:pt modelId="{484D7F93-F8EA-564A-8F09-2978D8BA687D}" type="parTrans" cxnId="{222BD0DD-A546-4E4B-B406-708FA263CA19}">
      <dgm:prSet/>
      <dgm:spPr/>
      <dgm:t>
        <a:bodyPr/>
        <a:lstStyle/>
        <a:p>
          <a:endParaRPr lang="en-US"/>
        </a:p>
      </dgm:t>
    </dgm:pt>
    <dgm:pt modelId="{3F0C788D-CDEC-0B4D-9ABB-1B25B53946CC}" type="sibTrans" cxnId="{222BD0DD-A546-4E4B-B406-708FA263CA19}">
      <dgm:prSet/>
      <dgm:spPr/>
      <dgm:t>
        <a:bodyPr/>
        <a:lstStyle/>
        <a:p>
          <a:endParaRPr lang="en-US"/>
        </a:p>
      </dgm:t>
    </dgm:pt>
    <dgm:pt modelId="{65B143FC-845F-5F4C-A956-FA4FA966FD77}">
      <dgm:prSet phldrT="[Text]"/>
      <dgm:spPr/>
      <dgm:t>
        <a:bodyPr/>
        <a:lstStyle/>
        <a:p>
          <a:r>
            <a:rPr lang="en-US" dirty="0"/>
            <a:t>Deploy</a:t>
          </a:r>
        </a:p>
      </dgm:t>
    </dgm:pt>
    <dgm:pt modelId="{E2907C0E-720B-E14A-9EBD-5A02114A84C3}" type="parTrans" cxnId="{DA6E4B43-3707-204F-A4C5-1CFB5B91269A}">
      <dgm:prSet/>
      <dgm:spPr/>
      <dgm:t>
        <a:bodyPr/>
        <a:lstStyle/>
        <a:p>
          <a:endParaRPr lang="en-US"/>
        </a:p>
      </dgm:t>
    </dgm:pt>
    <dgm:pt modelId="{1EB0CF54-D64F-A044-A234-11E119084781}" type="sibTrans" cxnId="{DA6E4B43-3707-204F-A4C5-1CFB5B91269A}">
      <dgm:prSet/>
      <dgm:spPr/>
      <dgm:t>
        <a:bodyPr/>
        <a:lstStyle/>
        <a:p>
          <a:endParaRPr lang="en-US"/>
        </a:p>
      </dgm:t>
    </dgm:pt>
    <dgm:pt modelId="{205C5D4F-1CAD-9C44-9C84-92E9D4B41D85}" type="pres">
      <dgm:prSet presAssocID="{BF4A00F9-847B-A849-836F-06BB0323CDB2}" presName="cycle" presStyleCnt="0">
        <dgm:presLayoutVars>
          <dgm:dir/>
          <dgm:resizeHandles val="exact"/>
        </dgm:presLayoutVars>
      </dgm:prSet>
      <dgm:spPr/>
    </dgm:pt>
    <dgm:pt modelId="{F351DEFB-9233-924B-9042-8769E724A0F8}" type="pres">
      <dgm:prSet presAssocID="{79E45B0A-C8B4-1C4C-B7DF-770E14F21752}" presName="node" presStyleLbl="node1" presStyleIdx="0" presStyleCnt="4">
        <dgm:presLayoutVars>
          <dgm:bulletEnabled val="1"/>
        </dgm:presLayoutVars>
      </dgm:prSet>
      <dgm:spPr/>
    </dgm:pt>
    <dgm:pt modelId="{DE45C389-555F-BB4C-82A7-297A9B592C21}" type="pres">
      <dgm:prSet presAssocID="{12BC5422-9013-3C4D-B079-87D580EB5ECA}" presName="sibTrans" presStyleLbl="sibTrans2D1" presStyleIdx="0" presStyleCnt="4"/>
      <dgm:spPr/>
    </dgm:pt>
    <dgm:pt modelId="{9BDE43F5-3AB6-4D45-96E7-7509EDBED764}" type="pres">
      <dgm:prSet presAssocID="{12BC5422-9013-3C4D-B079-87D580EB5ECA}" presName="connectorText" presStyleLbl="sibTrans2D1" presStyleIdx="0" presStyleCnt="4"/>
      <dgm:spPr/>
    </dgm:pt>
    <dgm:pt modelId="{11DA5EAB-28FD-1C4B-97C9-588CE87FFAC8}" type="pres">
      <dgm:prSet presAssocID="{51878121-B632-F943-AAEF-6A07AB80843B}" presName="node" presStyleLbl="node1" presStyleIdx="1" presStyleCnt="4">
        <dgm:presLayoutVars>
          <dgm:bulletEnabled val="1"/>
        </dgm:presLayoutVars>
      </dgm:prSet>
      <dgm:spPr/>
    </dgm:pt>
    <dgm:pt modelId="{27144A4C-8ADF-844A-BEA4-9D16F24900F6}" type="pres">
      <dgm:prSet presAssocID="{A9210E99-FA6B-5E41-8F96-890F208C1B7A}" presName="sibTrans" presStyleLbl="sibTrans2D1" presStyleIdx="1" presStyleCnt="4"/>
      <dgm:spPr/>
    </dgm:pt>
    <dgm:pt modelId="{E1D5190C-1322-6E42-9CE7-0AAE739A3816}" type="pres">
      <dgm:prSet presAssocID="{A9210E99-FA6B-5E41-8F96-890F208C1B7A}" presName="connectorText" presStyleLbl="sibTrans2D1" presStyleIdx="1" presStyleCnt="4"/>
      <dgm:spPr/>
    </dgm:pt>
    <dgm:pt modelId="{AC8BE40A-3B71-1A44-AF43-941F7AD6C362}" type="pres">
      <dgm:prSet presAssocID="{FBDB929F-710F-1B40-ACC3-B335968D8ED1}" presName="node" presStyleLbl="node1" presStyleIdx="2" presStyleCnt="4">
        <dgm:presLayoutVars>
          <dgm:bulletEnabled val="1"/>
        </dgm:presLayoutVars>
      </dgm:prSet>
      <dgm:spPr/>
    </dgm:pt>
    <dgm:pt modelId="{86ED262D-FA61-4D44-950E-F025A6BB08D1}" type="pres">
      <dgm:prSet presAssocID="{3F0C788D-CDEC-0B4D-9ABB-1B25B53946CC}" presName="sibTrans" presStyleLbl="sibTrans2D1" presStyleIdx="2" presStyleCnt="4"/>
      <dgm:spPr/>
    </dgm:pt>
    <dgm:pt modelId="{DCC5201B-E6D7-B14C-980B-38C4F052EED9}" type="pres">
      <dgm:prSet presAssocID="{3F0C788D-CDEC-0B4D-9ABB-1B25B53946CC}" presName="connectorText" presStyleLbl="sibTrans2D1" presStyleIdx="2" presStyleCnt="4"/>
      <dgm:spPr/>
    </dgm:pt>
    <dgm:pt modelId="{884BD0BB-59EF-6C48-AA04-A90DC7F637E0}" type="pres">
      <dgm:prSet presAssocID="{65B143FC-845F-5F4C-A956-FA4FA966FD77}" presName="node" presStyleLbl="node1" presStyleIdx="3" presStyleCnt="4">
        <dgm:presLayoutVars>
          <dgm:bulletEnabled val="1"/>
        </dgm:presLayoutVars>
      </dgm:prSet>
      <dgm:spPr/>
    </dgm:pt>
    <dgm:pt modelId="{17C1EDC0-C0EE-8B42-9892-B88E8872472F}" type="pres">
      <dgm:prSet presAssocID="{1EB0CF54-D64F-A044-A234-11E119084781}" presName="sibTrans" presStyleLbl="sibTrans2D1" presStyleIdx="3" presStyleCnt="4"/>
      <dgm:spPr/>
    </dgm:pt>
    <dgm:pt modelId="{8A8ED690-6822-C441-85A7-1A8F460AB25E}" type="pres">
      <dgm:prSet presAssocID="{1EB0CF54-D64F-A044-A234-11E119084781}" presName="connectorText" presStyleLbl="sibTrans2D1" presStyleIdx="3" presStyleCnt="4"/>
      <dgm:spPr/>
    </dgm:pt>
  </dgm:ptLst>
  <dgm:cxnLst>
    <dgm:cxn modelId="{DD3E7C0D-2CA0-7041-9A2E-0259FB99D6EC}" type="presOf" srcId="{12BC5422-9013-3C4D-B079-87D580EB5ECA}" destId="{9BDE43F5-3AB6-4D45-96E7-7509EDBED764}" srcOrd="1" destOrd="0" presId="urn:microsoft.com/office/officeart/2005/8/layout/cycle2"/>
    <dgm:cxn modelId="{EC8F0423-BF43-5F4D-9BF0-A74A373151D3}" type="presOf" srcId="{65B143FC-845F-5F4C-A956-FA4FA966FD77}" destId="{884BD0BB-59EF-6C48-AA04-A90DC7F637E0}" srcOrd="0" destOrd="0" presId="urn:microsoft.com/office/officeart/2005/8/layout/cycle2"/>
    <dgm:cxn modelId="{754BB32B-779C-3840-B98C-EC4981BEDA88}" type="presOf" srcId="{12BC5422-9013-3C4D-B079-87D580EB5ECA}" destId="{DE45C389-555F-BB4C-82A7-297A9B592C21}" srcOrd="0" destOrd="0" presId="urn:microsoft.com/office/officeart/2005/8/layout/cycle2"/>
    <dgm:cxn modelId="{84A9CF33-9265-BB45-9131-923DBF93A7FE}" type="presOf" srcId="{FBDB929F-710F-1B40-ACC3-B335968D8ED1}" destId="{AC8BE40A-3B71-1A44-AF43-941F7AD6C362}" srcOrd="0" destOrd="0" presId="urn:microsoft.com/office/officeart/2005/8/layout/cycle2"/>
    <dgm:cxn modelId="{DA6E4B43-3707-204F-A4C5-1CFB5B91269A}" srcId="{BF4A00F9-847B-A849-836F-06BB0323CDB2}" destId="{65B143FC-845F-5F4C-A956-FA4FA966FD77}" srcOrd="3" destOrd="0" parTransId="{E2907C0E-720B-E14A-9EBD-5A02114A84C3}" sibTransId="{1EB0CF54-D64F-A044-A234-11E119084781}"/>
    <dgm:cxn modelId="{738B1346-DE21-8C41-B418-BF9C316DA2F3}" type="presOf" srcId="{79E45B0A-C8B4-1C4C-B7DF-770E14F21752}" destId="{F351DEFB-9233-924B-9042-8769E724A0F8}" srcOrd="0" destOrd="0" presId="urn:microsoft.com/office/officeart/2005/8/layout/cycle2"/>
    <dgm:cxn modelId="{FE52A653-85B6-0B48-B771-E2BF9B770F5B}" type="presOf" srcId="{A9210E99-FA6B-5E41-8F96-890F208C1B7A}" destId="{27144A4C-8ADF-844A-BEA4-9D16F24900F6}" srcOrd="0" destOrd="0" presId="urn:microsoft.com/office/officeart/2005/8/layout/cycle2"/>
    <dgm:cxn modelId="{67B9C262-8998-A34D-83F5-3CDA00A2C56E}" type="presOf" srcId="{A9210E99-FA6B-5E41-8F96-890F208C1B7A}" destId="{E1D5190C-1322-6E42-9CE7-0AAE739A3816}" srcOrd="1" destOrd="0" presId="urn:microsoft.com/office/officeart/2005/8/layout/cycle2"/>
    <dgm:cxn modelId="{B273F686-4142-C149-AAB2-9BB929BE9ABD}" type="presOf" srcId="{3F0C788D-CDEC-0B4D-9ABB-1B25B53946CC}" destId="{86ED262D-FA61-4D44-950E-F025A6BB08D1}" srcOrd="0" destOrd="0" presId="urn:microsoft.com/office/officeart/2005/8/layout/cycle2"/>
    <dgm:cxn modelId="{0705DD93-BFAC-B746-AF48-EC1A6C8FA5B9}" srcId="{BF4A00F9-847B-A849-836F-06BB0323CDB2}" destId="{79E45B0A-C8B4-1C4C-B7DF-770E14F21752}" srcOrd="0" destOrd="0" parTransId="{A6CFD569-6E37-CF4F-9AB7-E878378596B6}" sibTransId="{12BC5422-9013-3C4D-B079-87D580EB5ECA}"/>
    <dgm:cxn modelId="{F7BB8494-3F66-2E48-99A2-0316991D1F54}" type="presOf" srcId="{1EB0CF54-D64F-A044-A234-11E119084781}" destId="{17C1EDC0-C0EE-8B42-9892-B88E8872472F}" srcOrd="0" destOrd="0" presId="urn:microsoft.com/office/officeart/2005/8/layout/cycle2"/>
    <dgm:cxn modelId="{C99124B2-A24C-1E4E-A134-A07B302B9E34}" type="presOf" srcId="{51878121-B632-F943-AAEF-6A07AB80843B}" destId="{11DA5EAB-28FD-1C4B-97C9-588CE87FFAC8}" srcOrd="0" destOrd="0" presId="urn:microsoft.com/office/officeart/2005/8/layout/cycle2"/>
    <dgm:cxn modelId="{C9C58AB9-9DE7-0149-87CE-CC2EC8CFFEB8}" srcId="{BF4A00F9-847B-A849-836F-06BB0323CDB2}" destId="{51878121-B632-F943-AAEF-6A07AB80843B}" srcOrd="1" destOrd="0" parTransId="{7D0AF5E2-CF3F-E946-8626-F1E4E1F759AA}" sibTransId="{A9210E99-FA6B-5E41-8F96-890F208C1B7A}"/>
    <dgm:cxn modelId="{222BD0DD-A546-4E4B-B406-708FA263CA19}" srcId="{BF4A00F9-847B-A849-836F-06BB0323CDB2}" destId="{FBDB929F-710F-1B40-ACC3-B335968D8ED1}" srcOrd="2" destOrd="0" parTransId="{484D7F93-F8EA-564A-8F09-2978D8BA687D}" sibTransId="{3F0C788D-CDEC-0B4D-9ABB-1B25B53946CC}"/>
    <dgm:cxn modelId="{EB50F4E7-EC66-4948-8AA0-7B4798567992}" type="presOf" srcId="{3F0C788D-CDEC-0B4D-9ABB-1B25B53946CC}" destId="{DCC5201B-E6D7-B14C-980B-38C4F052EED9}" srcOrd="1" destOrd="0" presId="urn:microsoft.com/office/officeart/2005/8/layout/cycle2"/>
    <dgm:cxn modelId="{A25E62F1-FBFD-DA47-86A1-11C757206207}" type="presOf" srcId="{1EB0CF54-D64F-A044-A234-11E119084781}" destId="{8A8ED690-6822-C441-85A7-1A8F460AB25E}" srcOrd="1" destOrd="0" presId="urn:microsoft.com/office/officeart/2005/8/layout/cycle2"/>
    <dgm:cxn modelId="{563A0FFA-368E-5840-83AC-B170E348B66B}" type="presOf" srcId="{BF4A00F9-847B-A849-836F-06BB0323CDB2}" destId="{205C5D4F-1CAD-9C44-9C84-92E9D4B41D85}" srcOrd="0" destOrd="0" presId="urn:microsoft.com/office/officeart/2005/8/layout/cycle2"/>
    <dgm:cxn modelId="{E51CD3A2-D4F7-9C4B-A3EC-A8BAF00FE329}" type="presParOf" srcId="{205C5D4F-1CAD-9C44-9C84-92E9D4B41D85}" destId="{F351DEFB-9233-924B-9042-8769E724A0F8}" srcOrd="0" destOrd="0" presId="urn:microsoft.com/office/officeart/2005/8/layout/cycle2"/>
    <dgm:cxn modelId="{06055026-08A4-E64F-87C6-5B9BBD66560A}" type="presParOf" srcId="{205C5D4F-1CAD-9C44-9C84-92E9D4B41D85}" destId="{DE45C389-555F-BB4C-82A7-297A9B592C21}" srcOrd="1" destOrd="0" presId="urn:microsoft.com/office/officeart/2005/8/layout/cycle2"/>
    <dgm:cxn modelId="{D3616AE2-F3C1-6842-9D08-69C46D90BB34}" type="presParOf" srcId="{DE45C389-555F-BB4C-82A7-297A9B592C21}" destId="{9BDE43F5-3AB6-4D45-96E7-7509EDBED764}" srcOrd="0" destOrd="0" presId="urn:microsoft.com/office/officeart/2005/8/layout/cycle2"/>
    <dgm:cxn modelId="{89E63C3B-4DDD-C941-AFB8-E81DF71293D7}" type="presParOf" srcId="{205C5D4F-1CAD-9C44-9C84-92E9D4B41D85}" destId="{11DA5EAB-28FD-1C4B-97C9-588CE87FFAC8}" srcOrd="2" destOrd="0" presId="urn:microsoft.com/office/officeart/2005/8/layout/cycle2"/>
    <dgm:cxn modelId="{3A89C37C-9460-8D45-ADB5-CA6E0B9F3F7C}" type="presParOf" srcId="{205C5D4F-1CAD-9C44-9C84-92E9D4B41D85}" destId="{27144A4C-8ADF-844A-BEA4-9D16F24900F6}" srcOrd="3" destOrd="0" presId="urn:microsoft.com/office/officeart/2005/8/layout/cycle2"/>
    <dgm:cxn modelId="{C21536E6-216F-9140-BC79-2D8C2A0B531D}" type="presParOf" srcId="{27144A4C-8ADF-844A-BEA4-9D16F24900F6}" destId="{E1D5190C-1322-6E42-9CE7-0AAE739A3816}" srcOrd="0" destOrd="0" presId="urn:microsoft.com/office/officeart/2005/8/layout/cycle2"/>
    <dgm:cxn modelId="{5CEA4393-8CAC-C64B-A202-F625C40CA02E}" type="presParOf" srcId="{205C5D4F-1CAD-9C44-9C84-92E9D4B41D85}" destId="{AC8BE40A-3B71-1A44-AF43-941F7AD6C362}" srcOrd="4" destOrd="0" presId="urn:microsoft.com/office/officeart/2005/8/layout/cycle2"/>
    <dgm:cxn modelId="{DE21064E-17BA-6942-AC24-11B5D6208154}" type="presParOf" srcId="{205C5D4F-1CAD-9C44-9C84-92E9D4B41D85}" destId="{86ED262D-FA61-4D44-950E-F025A6BB08D1}" srcOrd="5" destOrd="0" presId="urn:microsoft.com/office/officeart/2005/8/layout/cycle2"/>
    <dgm:cxn modelId="{948A8C44-1E35-2548-9D9E-A64E6E388134}" type="presParOf" srcId="{86ED262D-FA61-4D44-950E-F025A6BB08D1}" destId="{DCC5201B-E6D7-B14C-980B-38C4F052EED9}" srcOrd="0" destOrd="0" presId="urn:microsoft.com/office/officeart/2005/8/layout/cycle2"/>
    <dgm:cxn modelId="{35239111-5330-004B-AB8B-5A39EA46FD91}" type="presParOf" srcId="{205C5D4F-1CAD-9C44-9C84-92E9D4B41D85}" destId="{884BD0BB-59EF-6C48-AA04-A90DC7F637E0}" srcOrd="6" destOrd="0" presId="urn:microsoft.com/office/officeart/2005/8/layout/cycle2"/>
    <dgm:cxn modelId="{4649C705-A144-A346-90B7-1C1D6D686459}" type="presParOf" srcId="{205C5D4F-1CAD-9C44-9C84-92E9D4B41D85}" destId="{17C1EDC0-C0EE-8B42-9892-B88E8872472F}" srcOrd="7" destOrd="0" presId="urn:microsoft.com/office/officeart/2005/8/layout/cycle2"/>
    <dgm:cxn modelId="{8EF06082-84E6-5B4C-9A35-781A6103B57B}" type="presParOf" srcId="{17C1EDC0-C0EE-8B42-9892-B88E8872472F}" destId="{8A8ED690-6822-C441-85A7-1A8F460AB25E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F4A00F9-847B-A849-836F-06BB0323CDB2}" type="doc">
      <dgm:prSet loTypeId="urn:microsoft.com/office/officeart/2005/8/layout/cycle2" loCatId="" qsTypeId="urn:microsoft.com/office/officeart/2005/8/quickstyle/simple5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79E45B0A-C8B4-1C4C-B7DF-770E14F21752}">
      <dgm:prSet phldrT="[Text]"/>
      <dgm:spPr/>
      <dgm:t>
        <a:bodyPr/>
        <a:lstStyle/>
        <a:p>
          <a:r>
            <a:rPr lang="en-US" b="0" dirty="0">
              <a:solidFill>
                <a:srgbClr val="FF0000"/>
              </a:solidFill>
            </a:rPr>
            <a:t>Define</a:t>
          </a:r>
        </a:p>
      </dgm:t>
    </dgm:pt>
    <dgm:pt modelId="{A6CFD569-6E37-CF4F-9AB7-E878378596B6}" type="parTrans" cxnId="{0705DD93-BFAC-B746-AF48-EC1A6C8FA5B9}">
      <dgm:prSet/>
      <dgm:spPr/>
      <dgm:t>
        <a:bodyPr/>
        <a:lstStyle/>
        <a:p>
          <a:endParaRPr lang="en-US"/>
        </a:p>
      </dgm:t>
    </dgm:pt>
    <dgm:pt modelId="{12BC5422-9013-3C4D-B079-87D580EB5ECA}" type="sibTrans" cxnId="{0705DD93-BFAC-B746-AF48-EC1A6C8FA5B9}">
      <dgm:prSet/>
      <dgm:spPr/>
      <dgm:t>
        <a:bodyPr/>
        <a:lstStyle/>
        <a:p>
          <a:endParaRPr lang="en-US"/>
        </a:p>
      </dgm:t>
    </dgm:pt>
    <dgm:pt modelId="{51878121-B632-F943-AAEF-6A07AB80843B}">
      <dgm:prSet phldrT="[Text]"/>
      <dgm:spPr/>
      <dgm:t>
        <a:bodyPr/>
        <a:lstStyle/>
        <a:p>
          <a:r>
            <a:rPr lang="en-US" dirty="0"/>
            <a:t>Discover</a:t>
          </a:r>
        </a:p>
      </dgm:t>
    </dgm:pt>
    <dgm:pt modelId="{7D0AF5E2-CF3F-E946-8626-F1E4E1F759AA}" type="parTrans" cxnId="{C9C58AB9-9DE7-0149-87CE-CC2EC8CFFEB8}">
      <dgm:prSet/>
      <dgm:spPr/>
      <dgm:t>
        <a:bodyPr/>
        <a:lstStyle/>
        <a:p>
          <a:endParaRPr lang="en-US"/>
        </a:p>
      </dgm:t>
    </dgm:pt>
    <dgm:pt modelId="{A9210E99-FA6B-5E41-8F96-890F208C1B7A}" type="sibTrans" cxnId="{C9C58AB9-9DE7-0149-87CE-CC2EC8CFFEB8}">
      <dgm:prSet/>
      <dgm:spPr/>
      <dgm:t>
        <a:bodyPr/>
        <a:lstStyle/>
        <a:p>
          <a:endParaRPr lang="en-US"/>
        </a:p>
      </dgm:t>
    </dgm:pt>
    <dgm:pt modelId="{FBDB929F-710F-1B40-ACC3-B335968D8ED1}">
      <dgm:prSet phldrT="[Text]"/>
      <dgm:spPr/>
      <dgm:t>
        <a:bodyPr/>
        <a:lstStyle/>
        <a:p>
          <a:r>
            <a:rPr lang="en-US" dirty="0"/>
            <a:t>Develop</a:t>
          </a:r>
        </a:p>
      </dgm:t>
    </dgm:pt>
    <dgm:pt modelId="{484D7F93-F8EA-564A-8F09-2978D8BA687D}" type="parTrans" cxnId="{222BD0DD-A546-4E4B-B406-708FA263CA19}">
      <dgm:prSet/>
      <dgm:spPr/>
      <dgm:t>
        <a:bodyPr/>
        <a:lstStyle/>
        <a:p>
          <a:endParaRPr lang="en-US"/>
        </a:p>
      </dgm:t>
    </dgm:pt>
    <dgm:pt modelId="{3F0C788D-CDEC-0B4D-9ABB-1B25B53946CC}" type="sibTrans" cxnId="{222BD0DD-A546-4E4B-B406-708FA263CA19}">
      <dgm:prSet/>
      <dgm:spPr/>
      <dgm:t>
        <a:bodyPr/>
        <a:lstStyle/>
        <a:p>
          <a:endParaRPr lang="en-US"/>
        </a:p>
      </dgm:t>
    </dgm:pt>
    <dgm:pt modelId="{65B143FC-845F-5F4C-A956-FA4FA966FD77}">
      <dgm:prSet phldrT="[Text]"/>
      <dgm:spPr/>
      <dgm:t>
        <a:bodyPr/>
        <a:lstStyle/>
        <a:p>
          <a:r>
            <a:rPr lang="en-US" dirty="0"/>
            <a:t>Deploy</a:t>
          </a:r>
        </a:p>
      </dgm:t>
    </dgm:pt>
    <dgm:pt modelId="{E2907C0E-720B-E14A-9EBD-5A02114A84C3}" type="parTrans" cxnId="{DA6E4B43-3707-204F-A4C5-1CFB5B91269A}">
      <dgm:prSet/>
      <dgm:spPr/>
      <dgm:t>
        <a:bodyPr/>
        <a:lstStyle/>
        <a:p>
          <a:endParaRPr lang="en-US"/>
        </a:p>
      </dgm:t>
    </dgm:pt>
    <dgm:pt modelId="{1EB0CF54-D64F-A044-A234-11E119084781}" type="sibTrans" cxnId="{DA6E4B43-3707-204F-A4C5-1CFB5B91269A}">
      <dgm:prSet/>
      <dgm:spPr/>
      <dgm:t>
        <a:bodyPr/>
        <a:lstStyle/>
        <a:p>
          <a:endParaRPr lang="en-US"/>
        </a:p>
      </dgm:t>
    </dgm:pt>
    <dgm:pt modelId="{205C5D4F-1CAD-9C44-9C84-92E9D4B41D85}" type="pres">
      <dgm:prSet presAssocID="{BF4A00F9-847B-A849-836F-06BB0323CDB2}" presName="cycle" presStyleCnt="0">
        <dgm:presLayoutVars>
          <dgm:dir/>
          <dgm:resizeHandles val="exact"/>
        </dgm:presLayoutVars>
      </dgm:prSet>
      <dgm:spPr/>
    </dgm:pt>
    <dgm:pt modelId="{F351DEFB-9233-924B-9042-8769E724A0F8}" type="pres">
      <dgm:prSet presAssocID="{79E45B0A-C8B4-1C4C-B7DF-770E14F21752}" presName="node" presStyleLbl="node1" presStyleIdx="0" presStyleCnt="4">
        <dgm:presLayoutVars>
          <dgm:bulletEnabled val="1"/>
        </dgm:presLayoutVars>
      </dgm:prSet>
      <dgm:spPr/>
    </dgm:pt>
    <dgm:pt modelId="{DE45C389-555F-BB4C-82A7-297A9B592C21}" type="pres">
      <dgm:prSet presAssocID="{12BC5422-9013-3C4D-B079-87D580EB5ECA}" presName="sibTrans" presStyleLbl="sibTrans2D1" presStyleIdx="0" presStyleCnt="4"/>
      <dgm:spPr/>
    </dgm:pt>
    <dgm:pt modelId="{9BDE43F5-3AB6-4D45-96E7-7509EDBED764}" type="pres">
      <dgm:prSet presAssocID="{12BC5422-9013-3C4D-B079-87D580EB5ECA}" presName="connectorText" presStyleLbl="sibTrans2D1" presStyleIdx="0" presStyleCnt="4"/>
      <dgm:spPr/>
    </dgm:pt>
    <dgm:pt modelId="{11DA5EAB-28FD-1C4B-97C9-588CE87FFAC8}" type="pres">
      <dgm:prSet presAssocID="{51878121-B632-F943-AAEF-6A07AB80843B}" presName="node" presStyleLbl="node1" presStyleIdx="1" presStyleCnt="4">
        <dgm:presLayoutVars>
          <dgm:bulletEnabled val="1"/>
        </dgm:presLayoutVars>
      </dgm:prSet>
      <dgm:spPr/>
    </dgm:pt>
    <dgm:pt modelId="{27144A4C-8ADF-844A-BEA4-9D16F24900F6}" type="pres">
      <dgm:prSet presAssocID="{A9210E99-FA6B-5E41-8F96-890F208C1B7A}" presName="sibTrans" presStyleLbl="sibTrans2D1" presStyleIdx="1" presStyleCnt="4"/>
      <dgm:spPr/>
    </dgm:pt>
    <dgm:pt modelId="{E1D5190C-1322-6E42-9CE7-0AAE739A3816}" type="pres">
      <dgm:prSet presAssocID="{A9210E99-FA6B-5E41-8F96-890F208C1B7A}" presName="connectorText" presStyleLbl="sibTrans2D1" presStyleIdx="1" presStyleCnt="4"/>
      <dgm:spPr/>
    </dgm:pt>
    <dgm:pt modelId="{AC8BE40A-3B71-1A44-AF43-941F7AD6C362}" type="pres">
      <dgm:prSet presAssocID="{FBDB929F-710F-1B40-ACC3-B335968D8ED1}" presName="node" presStyleLbl="node1" presStyleIdx="2" presStyleCnt="4">
        <dgm:presLayoutVars>
          <dgm:bulletEnabled val="1"/>
        </dgm:presLayoutVars>
      </dgm:prSet>
      <dgm:spPr/>
    </dgm:pt>
    <dgm:pt modelId="{86ED262D-FA61-4D44-950E-F025A6BB08D1}" type="pres">
      <dgm:prSet presAssocID="{3F0C788D-CDEC-0B4D-9ABB-1B25B53946CC}" presName="sibTrans" presStyleLbl="sibTrans2D1" presStyleIdx="2" presStyleCnt="4"/>
      <dgm:spPr/>
    </dgm:pt>
    <dgm:pt modelId="{DCC5201B-E6D7-B14C-980B-38C4F052EED9}" type="pres">
      <dgm:prSet presAssocID="{3F0C788D-CDEC-0B4D-9ABB-1B25B53946CC}" presName="connectorText" presStyleLbl="sibTrans2D1" presStyleIdx="2" presStyleCnt="4"/>
      <dgm:spPr/>
    </dgm:pt>
    <dgm:pt modelId="{884BD0BB-59EF-6C48-AA04-A90DC7F637E0}" type="pres">
      <dgm:prSet presAssocID="{65B143FC-845F-5F4C-A956-FA4FA966FD77}" presName="node" presStyleLbl="node1" presStyleIdx="3" presStyleCnt="4">
        <dgm:presLayoutVars>
          <dgm:bulletEnabled val="1"/>
        </dgm:presLayoutVars>
      </dgm:prSet>
      <dgm:spPr/>
    </dgm:pt>
    <dgm:pt modelId="{17C1EDC0-C0EE-8B42-9892-B88E8872472F}" type="pres">
      <dgm:prSet presAssocID="{1EB0CF54-D64F-A044-A234-11E119084781}" presName="sibTrans" presStyleLbl="sibTrans2D1" presStyleIdx="3" presStyleCnt="4"/>
      <dgm:spPr/>
    </dgm:pt>
    <dgm:pt modelId="{8A8ED690-6822-C441-85A7-1A8F460AB25E}" type="pres">
      <dgm:prSet presAssocID="{1EB0CF54-D64F-A044-A234-11E119084781}" presName="connectorText" presStyleLbl="sibTrans2D1" presStyleIdx="3" presStyleCnt="4"/>
      <dgm:spPr/>
    </dgm:pt>
  </dgm:ptLst>
  <dgm:cxnLst>
    <dgm:cxn modelId="{DD3E7C0D-2CA0-7041-9A2E-0259FB99D6EC}" type="presOf" srcId="{12BC5422-9013-3C4D-B079-87D580EB5ECA}" destId="{9BDE43F5-3AB6-4D45-96E7-7509EDBED764}" srcOrd="1" destOrd="0" presId="urn:microsoft.com/office/officeart/2005/8/layout/cycle2"/>
    <dgm:cxn modelId="{EC8F0423-BF43-5F4D-9BF0-A74A373151D3}" type="presOf" srcId="{65B143FC-845F-5F4C-A956-FA4FA966FD77}" destId="{884BD0BB-59EF-6C48-AA04-A90DC7F637E0}" srcOrd="0" destOrd="0" presId="urn:microsoft.com/office/officeart/2005/8/layout/cycle2"/>
    <dgm:cxn modelId="{754BB32B-779C-3840-B98C-EC4981BEDA88}" type="presOf" srcId="{12BC5422-9013-3C4D-B079-87D580EB5ECA}" destId="{DE45C389-555F-BB4C-82A7-297A9B592C21}" srcOrd="0" destOrd="0" presId="urn:microsoft.com/office/officeart/2005/8/layout/cycle2"/>
    <dgm:cxn modelId="{84A9CF33-9265-BB45-9131-923DBF93A7FE}" type="presOf" srcId="{FBDB929F-710F-1B40-ACC3-B335968D8ED1}" destId="{AC8BE40A-3B71-1A44-AF43-941F7AD6C362}" srcOrd="0" destOrd="0" presId="urn:microsoft.com/office/officeart/2005/8/layout/cycle2"/>
    <dgm:cxn modelId="{DA6E4B43-3707-204F-A4C5-1CFB5B91269A}" srcId="{BF4A00F9-847B-A849-836F-06BB0323CDB2}" destId="{65B143FC-845F-5F4C-A956-FA4FA966FD77}" srcOrd="3" destOrd="0" parTransId="{E2907C0E-720B-E14A-9EBD-5A02114A84C3}" sibTransId="{1EB0CF54-D64F-A044-A234-11E119084781}"/>
    <dgm:cxn modelId="{738B1346-DE21-8C41-B418-BF9C316DA2F3}" type="presOf" srcId="{79E45B0A-C8B4-1C4C-B7DF-770E14F21752}" destId="{F351DEFB-9233-924B-9042-8769E724A0F8}" srcOrd="0" destOrd="0" presId="urn:microsoft.com/office/officeart/2005/8/layout/cycle2"/>
    <dgm:cxn modelId="{FE52A653-85B6-0B48-B771-E2BF9B770F5B}" type="presOf" srcId="{A9210E99-FA6B-5E41-8F96-890F208C1B7A}" destId="{27144A4C-8ADF-844A-BEA4-9D16F24900F6}" srcOrd="0" destOrd="0" presId="urn:microsoft.com/office/officeart/2005/8/layout/cycle2"/>
    <dgm:cxn modelId="{67B9C262-8998-A34D-83F5-3CDA00A2C56E}" type="presOf" srcId="{A9210E99-FA6B-5E41-8F96-890F208C1B7A}" destId="{E1D5190C-1322-6E42-9CE7-0AAE739A3816}" srcOrd="1" destOrd="0" presId="urn:microsoft.com/office/officeart/2005/8/layout/cycle2"/>
    <dgm:cxn modelId="{B273F686-4142-C149-AAB2-9BB929BE9ABD}" type="presOf" srcId="{3F0C788D-CDEC-0B4D-9ABB-1B25B53946CC}" destId="{86ED262D-FA61-4D44-950E-F025A6BB08D1}" srcOrd="0" destOrd="0" presId="urn:microsoft.com/office/officeart/2005/8/layout/cycle2"/>
    <dgm:cxn modelId="{0705DD93-BFAC-B746-AF48-EC1A6C8FA5B9}" srcId="{BF4A00F9-847B-A849-836F-06BB0323CDB2}" destId="{79E45B0A-C8B4-1C4C-B7DF-770E14F21752}" srcOrd="0" destOrd="0" parTransId="{A6CFD569-6E37-CF4F-9AB7-E878378596B6}" sibTransId="{12BC5422-9013-3C4D-B079-87D580EB5ECA}"/>
    <dgm:cxn modelId="{F7BB8494-3F66-2E48-99A2-0316991D1F54}" type="presOf" srcId="{1EB0CF54-D64F-A044-A234-11E119084781}" destId="{17C1EDC0-C0EE-8B42-9892-B88E8872472F}" srcOrd="0" destOrd="0" presId="urn:microsoft.com/office/officeart/2005/8/layout/cycle2"/>
    <dgm:cxn modelId="{C99124B2-A24C-1E4E-A134-A07B302B9E34}" type="presOf" srcId="{51878121-B632-F943-AAEF-6A07AB80843B}" destId="{11DA5EAB-28FD-1C4B-97C9-588CE87FFAC8}" srcOrd="0" destOrd="0" presId="urn:microsoft.com/office/officeart/2005/8/layout/cycle2"/>
    <dgm:cxn modelId="{C9C58AB9-9DE7-0149-87CE-CC2EC8CFFEB8}" srcId="{BF4A00F9-847B-A849-836F-06BB0323CDB2}" destId="{51878121-B632-F943-AAEF-6A07AB80843B}" srcOrd="1" destOrd="0" parTransId="{7D0AF5E2-CF3F-E946-8626-F1E4E1F759AA}" sibTransId="{A9210E99-FA6B-5E41-8F96-890F208C1B7A}"/>
    <dgm:cxn modelId="{222BD0DD-A546-4E4B-B406-708FA263CA19}" srcId="{BF4A00F9-847B-A849-836F-06BB0323CDB2}" destId="{FBDB929F-710F-1B40-ACC3-B335968D8ED1}" srcOrd="2" destOrd="0" parTransId="{484D7F93-F8EA-564A-8F09-2978D8BA687D}" sibTransId="{3F0C788D-CDEC-0B4D-9ABB-1B25B53946CC}"/>
    <dgm:cxn modelId="{EB50F4E7-EC66-4948-8AA0-7B4798567992}" type="presOf" srcId="{3F0C788D-CDEC-0B4D-9ABB-1B25B53946CC}" destId="{DCC5201B-E6D7-B14C-980B-38C4F052EED9}" srcOrd="1" destOrd="0" presId="urn:microsoft.com/office/officeart/2005/8/layout/cycle2"/>
    <dgm:cxn modelId="{A25E62F1-FBFD-DA47-86A1-11C757206207}" type="presOf" srcId="{1EB0CF54-D64F-A044-A234-11E119084781}" destId="{8A8ED690-6822-C441-85A7-1A8F460AB25E}" srcOrd="1" destOrd="0" presId="urn:microsoft.com/office/officeart/2005/8/layout/cycle2"/>
    <dgm:cxn modelId="{563A0FFA-368E-5840-83AC-B170E348B66B}" type="presOf" srcId="{BF4A00F9-847B-A849-836F-06BB0323CDB2}" destId="{205C5D4F-1CAD-9C44-9C84-92E9D4B41D85}" srcOrd="0" destOrd="0" presId="urn:microsoft.com/office/officeart/2005/8/layout/cycle2"/>
    <dgm:cxn modelId="{E51CD3A2-D4F7-9C4B-A3EC-A8BAF00FE329}" type="presParOf" srcId="{205C5D4F-1CAD-9C44-9C84-92E9D4B41D85}" destId="{F351DEFB-9233-924B-9042-8769E724A0F8}" srcOrd="0" destOrd="0" presId="urn:microsoft.com/office/officeart/2005/8/layout/cycle2"/>
    <dgm:cxn modelId="{06055026-08A4-E64F-87C6-5B9BBD66560A}" type="presParOf" srcId="{205C5D4F-1CAD-9C44-9C84-92E9D4B41D85}" destId="{DE45C389-555F-BB4C-82A7-297A9B592C21}" srcOrd="1" destOrd="0" presId="urn:microsoft.com/office/officeart/2005/8/layout/cycle2"/>
    <dgm:cxn modelId="{D3616AE2-F3C1-6842-9D08-69C46D90BB34}" type="presParOf" srcId="{DE45C389-555F-BB4C-82A7-297A9B592C21}" destId="{9BDE43F5-3AB6-4D45-96E7-7509EDBED764}" srcOrd="0" destOrd="0" presId="urn:microsoft.com/office/officeart/2005/8/layout/cycle2"/>
    <dgm:cxn modelId="{89E63C3B-4DDD-C941-AFB8-E81DF71293D7}" type="presParOf" srcId="{205C5D4F-1CAD-9C44-9C84-92E9D4B41D85}" destId="{11DA5EAB-28FD-1C4B-97C9-588CE87FFAC8}" srcOrd="2" destOrd="0" presId="urn:microsoft.com/office/officeart/2005/8/layout/cycle2"/>
    <dgm:cxn modelId="{3A89C37C-9460-8D45-ADB5-CA6E0B9F3F7C}" type="presParOf" srcId="{205C5D4F-1CAD-9C44-9C84-92E9D4B41D85}" destId="{27144A4C-8ADF-844A-BEA4-9D16F24900F6}" srcOrd="3" destOrd="0" presId="urn:microsoft.com/office/officeart/2005/8/layout/cycle2"/>
    <dgm:cxn modelId="{C21536E6-216F-9140-BC79-2D8C2A0B531D}" type="presParOf" srcId="{27144A4C-8ADF-844A-BEA4-9D16F24900F6}" destId="{E1D5190C-1322-6E42-9CE7-0AAE739A3816}" srcOrd="0" destOrd="0" presId="urn:microsoft.com/office/officeart/2005/8/layout/cycle2"/>
    <dgm:cxn modelId="{5CEA4393-8CAC-C64B-A202-F625C40CA02E}" type="presParOf" srcId="{205C5D4F-1CAD-9C44-9C84-92E9D4B41D85}" destId="{AC8BE40A-3B71-1A44-AF43-941F7AD6C362}" srcOrd="4" destOrd="0" presId="urn:microsoft.com/office/officeart/2005/8/layout/cycle2"/>
    <dgm:cxn modelId="{DE21064E-17BA-6942-AC24-11B5D6208154}" type="presParOf" srcId="{205C5D4F-1CAD-9C44-9C84-92E9D4B41D85}" destId="{86ED262D-FA61-4D44-950E-F025A6BB08D1}" srcOrd="5" destOrd="0" presId="urn:microsoft.com/office/officeart/2005/8/layout/cycle2"/>
    <dgm:cxn modelId="{948A8C44-1E35-2548-9D9E-A64E6E388134}" type="presParOf" srcId="{86ED262D-FA61-4D44-950E-F025A6BB08D1}" destId="{DCC5201B-E6D7-B14C-980B-38C4F052EED9}" srcOrd="0" destOrd="0" presId="urn:microsoft.com/office/officeart/2005/8/layout/cycle2"/>
    <dgm:cxn modelId="{35239111-5330-004B-AB8B-5A39EA46FD91}" type="presParOf" srcId="{205C5D4F-1CAD-9C44-9C84-92E9D4B41D85}" destId="{884BD0BB-59EF-6C48-AA04-A90DC7F637E0}" srcOrd="6" destOrd="0" presId="urn:microsoft.com/office/officeart/2005/8/layout/cycle2"/>
    <dgm:cxn modelId="{4649C705-A144-A346-90B7-1C1D6D686459}" type="presParOf" srcId="{205C5D4F-1CAD-9C44-9C84-92E9D4B41D85}" destId="{17C1EDC0-C0EE-8B42-9892-B88E8872472F}" srcOrd="7" destOrd="0" presId="urn:microsoft.com/office/officeart/2005/8/layout/cycle2"/>
    <dgm:cxn modelId="{8EF06082-84E6-5B4C-9A35-781A6103B57B}" type="presParOf" srcId="{17C1EDC0-C0EE-8B42-9892-B88E8872472F}" destId="{8A8ED690-6822-C441-85A7-1A8F460AB25E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4A00F9-847B-A849-836F-06BB0323CDB2}" type="doc">
      <dgm:prSet loTypeId="urn:microsoft.com/office/officeart/2005/8/layout/StepDownProcess" loCatId="" qsTypeId="urn:microsoft.com/office/officeart/2005/8/quickstyle/simple5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79E45B0A-C8B4-1C4C-B7DF-770E14F21752}">
      <dgm:prSet phldrT="[Text]"/>
      <dgm:spPr/>
      <dgm:t>
        <a:bodyPr/>
        <a:lstStyle/>
        <a:p>
          <a:r>
            <a:rPr lang="en-US" b="0" dirty="0">
              <a:solidFill>
                <a:schemeClr val="tx1"/>
              </a:solidFill>
            </a:rPr>
            <a:t>Train Features</a:t>
          </a:r>
        </a:p>
      </dgm:t>
    </dgm:pt>
    <dgm:pt modelId="{A6CFD569-6E37-CF4F-9AB7-E878378596B6}" type="parTrans" cxnId="{0705DD93-BFAC-B746-AF48-EC1A6C8FA5B9}">
      <dgm:prSet/>
      <dgm:spPr/>
      <dgm:t>
        <a:bodyPr/>
        <a:lstStyle/>
        <a:p>
          <a:endParaRPr lang="en-US"/>
        </a:p>
      </dgm:t>
    </dgm:pt>
    <dgm:pt modelId="{12BC5422-9013-3C4D-B079-87D580EB5ECA}" type="sibTrans" cxnId="{0705DD93-BFAC-B746-AF48-EC1A6C8FA5B9}">
      <dgm:prSet/>
      <dgm:spPr/>
      <dgm:t>
        <a:bodyPr/>
        <a:lstStyle/>
        <a:p>
          <a:endParaRPr lang="en-US"/>
        </a:p>
      </dgm:t>
    </dgm:pt>
    <dgm:pt modelId="{FBDB929F-710F-1B40-ACC3-B335968D8ED1}">
      <dgm:prSet phldrT="[Text]"/>
      <dgm:spPr/>
      <dgm:t>
        <a:bodyPr/>
        <a:lstStyle/>
        <a:p>
          <a:r>
            <a:rPr lang="en-US" dirty="0"/>
            <a:t>Test Features</a:t>
          </a:r>
        </a:p>
      </dgm:t>
    </dgm:pt>
    <dgm:pt modelId="{484D7F93-F8EA-564A-8F09-2978D8BA687D}" type="parTrans" cxnId="{222BD0DD-A546-4E4B-B406-708FA263CA19}">
      <dgm:prSet/>
      <dgm:spPr/>
      <dgm:t>
        <a:bodyPr/>
        <a:lstStyle/>
        <a:p>
          <a:endParaRPr lang="en-US"/>
        </a:p>
      </dgm:t>
    </dgm:pt>
    <dgm:pt modelId="{3F0C788D-CDEC-0B4D-9ABB-1B25B53946CC}" type="sibTrans" cxnId="{222BD0DD-A546-4E4B-B406-708FA263CA19}">
      <dgm:prSet/>
      <dgm:spPr/>
      <dgm:t>
        <a:bodyPr/>
        <a:lstStyle/>
        <a:p>
          <a:endParaRPr lang="en-US"/>
        </a:p>
      </dgm:t>
    </dgm:pt>
    <dgm:pt modelId="{4F110B37-58E1-0C4D-AF58-6A38A88CFAA3}">
      <dgm:prSet phldrT="[Text]"/>
      <dgm:spPr/>
      <dgm:t>
        <a:bodyPr/>
        <a:lstStyle/>
        <a:p>
          <a:r>
            <a:rPr lang="en-US" dirty="0"/>
            <a:t>Train Salaries</a:t>
          </a:r>
          <a:endParaRPr lang="en-US" b="0" dirty="0">
            <a:solidFill>
              <a:srgbClr val="FF0000"/>
            </a:solidFill>
          </a:endParaRPr>
        </a:p>
      </dgm:t>
    </dgm:pt>
    <dgm:pt modelId="{FB615375-E90C-2140-8D90-23EBC03E32BF}" type="parTrans" cxnId="{528B4F99-A4B4-C04B-81E7-9CE97BCDBE1E}">
      <dgm:prSet/>
      <dgm:spPr/>
      <dgm:t>
        <a:bodyPr/>
        <a:lstStyle/>
        <a:p>
          <a:endParaRPr lang="en-US"/>
        </a:p>
      </dgm:t>
    </dgm:pt>
    <dgm:pt modelId="{5D1E499E-93CE-1148-9C69-8D1AA9CBB99F}" type="sibTrans" cxnId="{528B4F99-A4B4-C04B-81E7-9CE97BCDBE1E}">
      <dgm:prSet/>
      <dgm:spPr/>
      <dgm:t>
        <a:bodyPr/>
        <a:lstStyle/>
        <a:p>
          <a:endParaRPr lang="en-US"/>
        </a:p>
      </dgm:t>
    </dgm:pt>
    <dgm:pt modelId="{CDB4BA81-899B-9945-9381-DD1607664627}">
      <dgm:prSet phldrT="[Text]"/>
      <dgm:spPr/>
      <dgm:t>
        <a:bodyPr/>
        <a:lstStyle/>
        <a:p>
          <a:r>
            <a:rPr lang="en-US" dirty="0"/>
            <a:t>Predict Salaries</a:t>
          </a:r>
        </a:p>
      </dgm:t>
    </dgm:pt>
    <dgm:pt modelId="{0BF20CA5-AEA8-B243-8EBB-F998486499C3}" type="parTrans" cxnId="{CC914EAC-2EF8-3B47-A77B-DB92BB738E74}">
      <dgm:prSet/>
      <dgm:spPr/>
      <dgm:t>
        <a:bodyPr/>
        <a:lstStyle/>
        <a:p>
          <a:endParaRPr lang="en-US"/>
        </a:p>
      </dgm:t>
    </dgm:pt>
    <dgm:pt modelId="{463A2D7E-D537-DF43-8DCB-DF7F3B95C87D}" type="sibTrans" cxnId="{CC914EAC-2EF8-3B47-A77B-DB92BB738E74}">
      <dgm:prSet/>
      <dgm:spPr/>
      <dgm:t>
        <a:bodyPr/>
        <a:lstStyle/>
        <a:p>
          <a:endParaRPr lang="en-US"/>
        </a:p>
      </dgm:t>
    </dgm:pt>
    <dgm:pt modelId="{57910994-3EDB-7344-8C3C-1D552BC155FA}" type="pres">
      <dgm:prSet presAssocID="{BF4A00F9-847B-A849-836F-06BB0323CDB2}" presName="rootnode" presStyleCnt="0">
        <dgm:presLayoutVars>
          <dgm:chMax/>
          <dgm:chPref/>
          <dgm:dir/>
          <dgm:animLvl val="lvl"/>
        </dgm:presLayoutVars>
      </dgm:prSet>
      <dgm:spPr/>
    </dgm:pt>
    <dgm:pt modelId="{E95819FF-E197-3648-827D-E4396B2C5CF1}" type="pres">
      <dgm:prSet presAssocID="{79E45B0A-C8B4-1C4C-B7DF-770E14F21752}" presName="composite" presStyleCnt="0"/>
      <dgm:spPr/>
    </dgm:pt>
    <dgm:pt modelId="{DB9B6A6A-6B85-BB45-8BC9-D9FF00EB41ED}" type="pres">
      <dgm:prSet presAssocID="{79E45B0A-C8B4-1C4C-B7DF-770E14F21752}" presName="bentUpArrow1" presStyleLbl="alignImgPlace1" presStyleIdx="0" presStyleCnt="3"/>
      <dgm:spPr/>
    </dgm:pt>
    <dgm:pt modelId="{AB36ABD5-5F8F-FA46-8257-18ECFEDD3D05}" type="pres">
      <dgm:prSet presAssocID="{79E45B0A-C8B4-1C4C-B7DF-770E14F21752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60CA6AF2-A475-4D4D-A75A-FEAB71EBA96E}" type="pres">
      <dgm:prSet presAssocID="{79E45B0A-C8B4-1C4C-B7DF-770E14F21752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79389C40-FC7D-C749-B943-E50050800338}" type="pres">
      <dgm:prSet presAssocID="{12BC5422-9013-3C4D-B079-87D580EB5ECA}" presName="sibTrans" presStyleCnt="0"/>
      <dgm:spPr/>
    </dgm:pt>
    <dgm:pt modelId="{EB4E4F1F-11E2-FD45-BF17-F2D0298921F7}" type="pres">
      <dgm:prSet presAssocID="{4F110B37-58E1-0C4D-AF58-6A38A88CFAA3}" presName="composite" presStyleCnt="0"/>
      <dgm:spPr/>
    </dgm:pt>
    <dgm:pt modelId="{73927F47-C978-9B4F-8FFD-250DF2549FD5}" type="pres">
      <dgm:prSet presAssocID="{4F110B37-58E1-0C4D-AF58-6A38A88CFAA3}" presName="bentUpArrow1" presStyleLbl="alignImgPlace1" presStyleIdx="1" presStyleCnt="3"/>
      <dgm:spPr/>
    </dgm:pt>
    <dgm:pt modelId="{C11ABAB2-BBA1-F34F-A01E-E564E183EE55}" type="pres">
      <dgm:prSet presAssocID="{4F110B37-58E1-0C4D-AF58-6A38A88CFAA3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E9D98F8C-7D61-3947-ACAB-BB999F7B5848}" type="pres">
      <dgm:prSet presAssocID="{4F110B37-58E1-0C4D-AF58-6A38A88CFAA3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37DB6CF-EDCB-1A47-9AD3-F70B8F55500C}" type="pres">
      <dgm:prSet presAssocID="{5D1E499E-93CE-1148-9C69-8D1AA9CBB99F}" presName="sibTrans" presStyleCnt="0"/>
      <dgm:spPr/>
    </dgm:pt>
    <dgm:pt modelId="{034DFE9F-AD8A-6747-9FB7-2C860EA0A5DA}" type="pres">
      <dgm:prSet presAssocID="{FBDB929F-710F-1B40-ACC3-B335968D8ED1}" presName="composite" presStyleCnt="0"/>
      <dgm:spPr/>
    </dgm:pt>
    <dgm:pt modelId="{A432B95B-7129-5743-B739-F08B0DCF8F82}" type="pres">
      <dgm:prSet presAssocID="{FBDB929F-710F-1B40-ACC3-B335968D8ED1}" presName="bentUpArrow1" presStyleLbl="alignImgPlace1" presStyleIdx="2" presStyleCnt="3"/>
      <dgm:spPr/>
    </dgm:pt>
    <dgm:pt modelId="{101AFFA7-F822-AC41-99D3-9FDD1EC77385}" type="pres">
      <dgm:prSet presAssocID="{FBDB929F-710F-1B40-ACC3-B335968D8ED1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09128C1E-23DA-2F46-9925-26B2E5F7F633}" type="pres">
      <dgm:prSet presAssocID="{FBDB929F-710F-1B40-ACC3-B335968D8ED1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4431E3F5-36E3-DB45-B3E2-8469CF0EDB8A}" type="pres">
      <dgm:prSet presAssocID="{3F0C788D-CDEC-0B4D-9ABB-1B25B53946CC}" presName="sibTrans" presStyleCnt="0"/>
      <dgm:spPr/>
    </dgm:pt>
    <dgm:pt modelId="{6F1C8D42-76BF-D94E-BF90-BEE87F81FC80}" type="pres">
      <dgm:prSet presAssocID="{CDB4BA81-899B-9945-9381-DD1607664627}" presName="composite" presStyleCnt="0"/>
      <dgm:spPr/>
    </dgm:pt>
    <dgm:pt modelId="{381BFBBA-E79D-844D-80B2-685FF6C74FA3}" type="pres">
      <dgm:prSet presAssocID="{CDB4BA81-899B-9945-9381-DD1607664627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4F844F25-C7DC-5446-BCD4-7278E8B29F2A}" type="presOf" srcId="{4F110B37-58E1-0C4D-AF58-6A38A88CFAA3}" destId="{C11ABAB2-BBA1-F34F-A01E-E564E183EE55}" srcOrd="0" destOrd="0" presId="urn:microsoft.com/office/officeart/2005/8/layout/StepDownProcess"/>
    <dgm:cxn modelId="{57510931-EFCF-0948-B623-B7580C35D262}" type="presOf" srcId="{FBDB929F-710F-1B40-ACC3-B335968D8ED1}" destId="{101AFFA7-F822-AC41-99D3-9FDD1EC77385}" srcOrd="0" destOrd="0" presId="urn:microsoft.com/office/officeart/2005/8/layout/StepDownProcess"/>
    <dgm:cxn modelId="{19842D4B-20CD-3D41-B276-1403DF95A2E7}" type="presOf" srcId="{BF4A00F9-847B-A849-836F-06BB0323CDB2}" destId="{57910994-3EDB-7344-8C3C-1D552BC155FA}" srcOrd="0" destOrd="0" presId="urn:microsoft.com/office/officeart/2005/8/layout/StepDownProcess"/>
    <dgm:cxn modelId="{31AF1793-939A-5E45-9DB1-6FDDCAF606F4}" type="presOf" srcId="{CDB4BA81-899B-9945-9381-DD1607664627}" destId="{381BFBBA-E79D-844D-80B2-685FF6C74FA3}" srcOrd="0" destOrd="0" presId="urn:microsoft.com/office/officeart/2005/8/layout/StepDownProcess"/>
    <dgm:cxn modelId="{0705DD93-BFAC-B746-AF48-EC1A6C8FA5B9}" srcId="{BF4A00F9-847B-A849-836F-06BB0323CDB2}" destId="{79E45B0A-C8B4-1C4C-B7DF-770E14F21752}" srcOrd="0" destOrd="0" parTransId="{A6CFD569-6E37-CF4F-9AB7-E878378596B6}" sibTransId="{12BC5422-9013-3C4D-B079-87D580EB5ECA}"/>
    <dgm:cxn modelId="{528B4F99-A4B4-C04B-81E7-9CE97BCDBE1E}" srcId="{BF4A00F9-847B-A849-836F-06BB0323CDB2}" destId="{4F110B37-58E1-0C4D-AF58-6A38A88CFAA3}" srcOrd="1" destOrd="0" parTransId="{FB615375-E90C-2140-8D90-23EBC03E32BF}" sibTransId="{5D1E499E-93CE-1148-9C69-8D1AA9CBB99F}"/>
    <dgm:cxn modelId="{B14202A1-05F9-EE47-8574-611C2F640822}" type="presOf" srcId="{79E45B0A-C8B4-1C4C-B7DF-770E14F21752}" destId="{AB36ABD5-5F8F-FA46-8257-18ECFEDD3D05}" srcOrd="0" destOrd="0" presId="urn:microsoft.com/office/officeart/2005/8/layout/StepDownProcess"/>
    <dgm:cxn modelId="{CC914EAC-2EF8-3B47-A77B-DB92BB738E74}" srcId="{BF4A00F9-847B-A849-836F-06BB0323CDB2}" destId="{CDB4BA81-899B-9945-9381-DD1607664627}" srcOrd="3" destOrd="0" parTransId="{0BF20CA5-AEA8-B243-8EBB-F998486499C3}" sibTransId="{463A2D7E-D537-DF43-8DCB-DF7F3B95C87D}"/>
    <dgm:cxn modelId="{222BD0DD-A546-4E4B-B406-708FA263CA19}" srcId="{BF4A00F9-847B-A849-836F-06BB0323CDB2}" destId="{FBDB929F-710F-1B40-ACC3-B335968D8ED1}" srcOrd="2" destOrd="0" parTransId="{484D7F93-F8EA-564A-8F09-2978D8BA687D}" sibTransId="{3F0C788D-CDEC-0B4D-9ABB-1B25B53946CC}"/>
    <dgm:cxn modelId="{531ED0FD-56E9-9C43-84E2-D4EF03132350}" type="presParOf" srcId="{57910994-3EDB-7344-8C3C-1D552BC155FA}" destId="{E95819FF-E197-3648-827D-E4396B2C5CF1}" srcOrd="0" destOrd="0" presId="urn:microsoft.com/office/officeart/2005/8/layout/StepDownProcess"/>
    <dgm:cxn modelId="{DB47F5BF-2490-4B40-BB77-F106055C1FC3}" type="presParOf" srcId="{E95819FF-E197-3648-827D-E4396B2C5CF1}" destId="{DB9B6A6A-6B85-BB45-8BC9-D9FF00EB41ED}" srcOrd="0" destOrd="0" presId="urn:microsoft.com/office/officeart/2005/8/layout/StepDownProcess"/>
    <dgm:cxn modelId="{22C525FD-1C84-7C41-A704-2524B536F7A0}" type="presParOf" srcId="{E95819FF-E197-3648-827D-E4396B2C5CF1}" destId="{AB36ABD5-5F8F-FA46-8257-18ECFEDD3D05}" srcOrd="1" destOrd="0" presId="urn:microsoft.com/office/officeart/2005/8/layout/StepDownProcess"/>
    <dgm:cxn modelId="{7DD32B05-8EDE-BF4B-BF6F-5CEB634E6684}" type="presParOf" srcId="{E95819FF-E197-3648-827D-E4396B2C5CF1}" destId="{60CA6AF2-A475-4D4D-A75A-FEAB71EBA96E}" srcOrd="2" destOrd="0" presId="urn:microsoft.com/office/officeart/2005/8/layout/StepDownProcess"/>
    <dgm:cxn modelId="{01D5C58F-21DF-264C-85C2-20FF091039B8}" type="presParOf" srcId="{57910994-3EDB-7344-8C3C-1D552BC155FA}" destId="{79389C40-FC7D-C749-B943-E50050800338}" srcOrd="1" destOrd="0" presId="urn:microsoft.com/office/officeart/2005/8/layout/StepDownProcess"/>
    <dgm:cxn modelId="{04582BB4-9F2F-DB44-9494-9DA0FD168C99}" type="presParOf" srcId="{57910994-3EDB-7344-8C3C-1D552BC155FA}" destId="{EB4E4F1F-11E2-FD45-BF17-F2D0298921F7}" srcOrd="2" destOrd="0" presId="urn:microsoft.com/office/officeart/2005/8/layout/StepDownProcess"/>
    <dgm:cxn modelId="{C4888EA6-8849-4442-85CE-3D602A5386A8}" type="presParOf" srcId="{EB4E4F1F-11E2-FD45-BF17-F2D0298921F7}" destId="{73927F47-C978-9B4F-8FFD-250DF2549FD5}" srcOrd="0" destOrd="0" presId="urn:microsoft.com/office/officeart/2005/8/layout/StepDownProcess"/>
    <dgm:cxn modelId="{507C4FE7-FF11-B64A-BDF9-B59B3BDC3090}" type="presParOf" srcId="{EB4E4F1F-11E2-FD45-BF17-F2D0298921F7}" destId="{C11ABAB2-BBA1-F34F-A01E-E564E183EE55}" srcOrd="1" destOrd="0" presId="urn:microsoft.com/office/officeart/2005/8/layout/StepDownProcess"/>
    <dgm:cxn modelId="{455526E0-00E6-4C44-AFF1-A0FD5B985A7A}" type="presParOf" srcId="{EB4E4F1F-11E2-FD45-BF17-F2D0298921F7}" destId="{E9D98F8C-7D61-3947-ACAB-BB999F7B5848}" srcOrd="2" destOrd="0" presId="urn:microsoft.com/office/officeart/2005/8/layout/StepDownProcess"/>
    <dgm:cxn modelId="{AD039CDB-1A5A-4042-BE0D-B6DE28DD30BB}" type="presParOf" srcId="{57910994-3EDB-7344-8C3C-1D552BC155FA}" destId="{D37DB6CF-EDCB-1A47-9AD3-F70B8F55500C}" srcOrd="3" destOrd="0" presId="urn:microsoft.com/office/officeart/2005/8/layout/StepDownProcess"/>
    <dgm:cxn modelId="{D351400A-6B27-9D44-AD40-4A795FEA35E3}" type="presParOf" srcId="{57910994-3EDB-7344-8C3C-1D552BC155FA}" destId="{034DFE9F-AD8A-6747-9FB7-2C860EA0A5DA}" srcOrd="4" destOrd="0" presId="urn:microsoft.com/office/officeart/2005/8/layout/StepDownProcess"/>
    <dgm:cxn modelId="{5B0CFAA1-27CB-AF44-B4BA-7C633EA356FD}" type="presParOf" srcId="{034DFE9F-AD8A-6747-9FB7-2C860EA0A5DA}" destId="{A432B95B-7129-5743-B739-F08B0DCF8F82}" srcOrd="0" destOrd="0" presId="urn:microsoft.com/office/officeart/2005/8/layout/StepDownProcess"/>
    <dgm:cxn modelId="{AC6CFADB-2136-674E-8D19-56A0EAED034C}" type="presParOf" srcId="{034DFE9F-AD8A-6747-9FB7-2C860EA0A5DA}" destId="{101AFFA7-F822-AC41-99D3-9FDD1EC77385}" srcOrd="1" destOrd="0" presId="urn:microsoft.com/office/officeart/2005/8/layout/StepDownProcess"/>
    <dgm:cxn modelId="{3B145698-B190-1A41-BC5B-ED19C3FFA822}" type="presParOf" srcId="{034DFE9F-AD8A-6747-9FB7-2C860EA0A5DA}" destId="{09128C1E-23DA-2F46-9925-26B2E5F7F633}" srcOrd="2" destOrd="0" presId="urn:microsoft.com/office/officeart/2005/8/layout/StepDownProcess"/>
    <dgm:cxn modelId="{B7B93B92-5E1F-B041-B99A-CCA17B97F07E}" type="presParOf" srcId="{57910994-3EDB-7344-8C3C-1D552BC155FA}" destId="{4431E3F5-36E3-DB45-B3E2-8469CF0EDB8A}" srcOrd="5" destOrd="0" presId="urn:microsoft.com/office/officeart/2005/8/layout/StepDownProcess"/>
    <dgm:cxn modelId="{F8F610B8-F58B-1941-8DB7-D608DA4EA834}" type="presParOf" srcId="{57910994-3EDB-7344-8C3C-1D552BC155FA}" destId="{6F1C8D42-76BF-D94E-BF90-BEE87F81FC80}" srcOrd="6" destOrd="0" presId="urn:microsoft.com/office/officeart/2005/8/layout/StepDownProcess"/>
    <dgm:cxn modelId="{150D1312-C1F1-8A46-958D-A15142AEAAA2}" type="presParOf" srcId="{6F1C8D42-76BF-D94E-BF90-BEE87F81FC80}" destId="{381BFBBA-E79D-844D-80B2-685FF6C74FA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F4A00F9-847B-A849-836F-06BB0323CDB2}" type="doc">
      <dgm:prSet loTypeId="urn:microsoft.com/office/officeart/2005/8/layout/cycle2" loCatId="" qsTypeId="urn:microsoft.com/office/officeart/2005/8/quickstyle/simple5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79E45B0A-C8B4-1C4C-B7DF-770E14F21752}">
      <dgm:prSet phldrT="[Text]"/>
      <dgm:spPr/>
      <dgm:t>
        <a:bodyPr/>
        <a:lstStyle/>
        <a:p>
          <a:r>
            <a:rPr lang="en-US" dirty="0"/>
            <a:t>Define</a:t>
          </a:r>
        </a:p>
      </dgm:t>
    </dgm:pt>
    <dgm:pt modelId="{A6CFD569-6E37-CF4F-9AB7-E878378596B6}" type="parTrans" cxnId="{0705DD93-BFAC-B746-AF48-EC1A6C8FA5B9}">
      <dgm:prSet/>
      <dgm:spPr/>
      <dgm:t>
        <a:bodyPr/>
        <a:lstStyle/>
        <a:p>
          <a:endParaRPr lang="en-US"/>
        </a:p>
      </dgm:t>
    </dgm:pt>
    <dgm:pt modelId="{12BC5422-9013-3C4D-B079-87D580EB5ECA}" type="sibTrans" cxnId="{0705DD93-BFAC-B746-AF48-EC1A6C8FA5B9}">
      <dgm:prSet/>
      <dgm:spPr/>
      <dgm:t>
        <a:bodyPr/>
        <a:lstStyle/>
        <a:p>
          <a:endParaRPr lang="en-US"/>
        </a:p>
      </dgm:t>
    </dgm:pt>
    <dgm:pt modelId="{51878121-B632-F943-AAEF-6A07AB80843B}">
      <dgm:prSet phldrT="[Text]"/>
      <dgm:spPr/>
      <dgm:t>
        <a:bodyPr/>
        <a:lstStyle/>
        <a:p>
          <a:r>
            <a:rPr lang="en-US" dirty="0">
              <a:solidFill>
                <a:srgbClr val="FF0000"/>
              </a:solidFill>
            </a:rPr>
            <a:t>Discover</a:t>
          </a:r>
        </a:p>
      </dgm:t>
    </dgm:pt>
    <dgm:pt modelId="{7D0AF5E2-CF3F-E946-8626-F1E4E1F759AA}" type="parTrans" cxnId="{C9C58AB9-9DE7-0149-87CE-CC2EC8CFFEB8}">
      <dgm:prSet/>
      <dgm:spPr/>
      <dgm:t>
        <a:bodyPr/>
        <a:lstStyle/>
        <a:p>
          <a:endParaRPr lang="en-US"/>
        </a:p>
      </dgm:t>
    </dgm:pt>
    <dgm:pt modelId="{A9210E99-FA6B-5E41-8F96-890F208C1B7A}" type="sibTrans" cxnId="{C9C58AB9-9DE7-0149-87CE-CC2EC8CFFEB8}">
      <dgm:prSet/>
      <dgm:spPr/>
      <dgm:t>
        <a:bodyPr/>
        <a:lstStyle/>
        <a:p>
          <a:endParaRPr lang="en-US"/>
        </a:p>
      </dgm:t>
    </dgm:pt>
    <dgm:pt modelId="{FBDB929F-710F-1B40-ACC3-B335968D8ED1}">
      <dgm:prSet phldrT="[Text]"/>
      <dgm:spPr/>
      <dgm:t>
        <a:bodyPr/>
        <a:lstStyle/>
        <a:p>
          <a:r>
            <a:rPr lang="en-US" dirty="0"/>
            <a:t>Develop</a:t>
          </a:r>
        </a:p>
      </dgm:t>
    </dgm:pt>
    <dgm:pt modelId="{484D7F93-F8EA-564A-8F09-2978D8BA687D}" type="parTrans" cxnId="{222BD0DD-A546-4E4B-B406-708FA263CA19}">
      <dgm:prSet/>
      <dgm:spPr/>
      <dgm:t>
        <a:bodyPr/>
        <a:lstStyle/>
        <a:p>
          <a:endParaRPr lang="en-US"/>
        </a:p>
      </dgm:t>
    </dgm:pt>
    <dgm:pt modelId="{3F0C788D-CDEC-0B4D-9ABB-1B25B53946CC}" type="sibTrans" cxnId="{222BD0DD-A546-4E4B-B406-708FA263CA19}">
      <dgm:prSet/>
      <dgm:spPr/>
      <dgm:t>
        <a:bodyPr/>
        <a:lstStyle/>
        <a:p>
          <a:endParaRPr lang="en-US"/>
        </a:p>
      </dgm:t>
    </dgm:pt>
    <dgm:pt modelId="{65B143FC-845F-5F4C-A956-FA4FA966FD77}">
      <dgm:prSet phldrT="[Text]"/>
      <dgm:spPr/>
      <dgm:t>
        <a:bodyPr/>
        <a:lstStyle/>
        <a:p>
          <a:r>
            <a:rPr lang="en-US" dirty="0"/>
            <a:t>Deploy</a:t>
          </a:r>
        </a:p>
      </dgm:t>
    </dgm:pt>
    <dgm:pt modelId="{E2907C0E-720B-E14A-9EBD-5A02114A84C3}" type="parTrans" cxnId="{DA6E4B43-3707-204F-A4C5-1CFB5B91269A}">
      <dgm:prSet/>
      <dgm:spPr/>
      <dgm:t>
        <a:bodyPr/>
        <a:lstStyle/>
        <a:p>
          <a:endParaRPr lang="en-US"/>
        </a:p>
      </dgm:t>
    </dgm:pt>
    <dgm:pt modelId="{1EB0CF54-D64F-A044-A234-11E119084781}" type="sibTrans" cxnId="{DA6E4B43-3707-204F-A4C5-1CFB5B91269A}">
      <dgm:prSet/>
      <dgm:spPr/>
      <dgm:t>
        <a:bodyPr/>
        <a:lstStyle/>
        <a:p>
          <a:endParaRPr lang="en-US"/>
        </a:p>
      </dgm:t>
    </dgm:pt>
    <dgm:pt modelId="{205C5D4F-1CAD-9C44-9C84-92E9D4B41D85}" type="pres">
      <dgm:prSet presAssocID="{BF4A00F9-847B-A849-836F-06BB0323CDB2}" presName="cycle" presStyleCnt="0">
        <dgm:presLayoutVars>
          <dgm:dir/>
          <dgm:resizeHandles val="exact"/>
        </dgm:presLayoutVars>
      </dgm:prSet>
      <dgm:spPr/>
    </dgm:pt>
    <dgm:pt modelId="{F351DEFB-9233-924B-9042-8769E724A0F8}" type="pres">
      <dgm:prSet presAssocID="{79E45B0A-C8B4-1C4C-B7DF-770E14F21752}" presName="node" presStyleLbl="node1" presStyleIdx="0" presStyleCnt="4">
        <dgm:presLayoutVars>
          <dgm:bulletEnabled val="1"/>
        </dgm:presLayoutVars>
      </dgm:prSet>
      <dgm:spPr/>
    </dgm:pt>
    <dgm:pt modelId="{DE45C389-555F-BB4C-82A7-297A9B592C21}" type="pres">
      <dgm:prSet presAssocID="{12BC5422-9013-3C4D-B079-87D580EB5ECA}" presName="sibTrans" presStyleLbl="sibTrans2D1" presStyleIdx="0" presStyleCnt="4"/>
      <dgm:spPr/>
    </dgm:pt>
    <dgm:pt modelId="{9BDE43F5-3AB6-4D45-96E7-7509EDBED764}" type="pres">
      <dgm:prSet presAssocID="{12BC5422-9013-3C4D-B079-87D580EB5ECA}" presName="connectorText" presStyleLbl="sibTrans2D1" presStyleIdx="0" presStyleCnt="4"/>
      <dgm:spPr/>
    </dgm:pt>
    <dgm:pt modelId="{11DA5EAB-28FD-1C4B-97C9-588CE87FFAC8}" type="pres">
      <dgm:prSet presAssocID="{51878121-B632-F943-AAEF-6A07AB80843B}" presName="node" presStyleLbl="node1" presStyleIdx="1" presStyleCnt="4">
        <dgm:presLayoutVars>
          <dgm:bulletEnabled val="1"/>
        </dgm:presLayoutVars>
      </dgm:prSet>
      <dgm:spPr/>
    </dgm:pt>
    <dgm:pt modelId="{27144A4C-8ADF-844A-BEA4-9D16F24900F6}" type="pres">
      <dgm:prSet presAssocID="{A9210E99-FA6B-5E41-8F96-890F208C1B7A}" presName="sibTrans" presStyleLbl="sibTrans2D1" presStyleIdx="1" presStyleCnt="4"/>
      <dgm:spPr/>
    </dgm:pt>
    <dgm:pt modelId="{E1D5190C-1322-6E42-9CE7-0AAE739A3816}" type="pres">
      <dgm:prSet presAssocID="{A9210E99-FA6B-5E41-8F96-890F208C1B7A}" presName="connectorText" presStyleLbl="sibTrans2D1" presStyleIdx="1" presStyleCnt="4"/>
      <dgm:spPr/>
    </dgm:pt>
    <dgm:pt modelId="{AC8BE40A-3B71-1A44-AF43-941F7AD6C362}" type="pres">
      <dgm:prSet presAssocID="{FBDB929F-710F-1B40-ACC3-B335968D8ED1}" presName="node" presStyleLbl="node1" presStyleIdx="2" presStyleCnt="4">
        <dgm:presLayoutVars>
          <dgm:bulletEnabled val="1"/>
        </dgm:presLayoutVars>
      </dgm:prSet>
      <dgm:spPr/>
    </dgm:pt>
    <dgm:pt modelId="{86ED262D-FA61-4D44-950E-F025A6BB08D1}" type="pres">
      <dgm:prSet presAssocID="{3F0C788D-CDEC-0B4D-9ABB-1B25B53946CC}" presName="sibTrans" presStyleLbl="sibTrans2D1" presStyleIdx="2" presStyleCnt="4"/>
      <dgm:spPr/>
    </dgm:pt>
    <dgm:pt modelId="{DCC5201B-E6D7-B14C-980B-38C4F052EED9}" type="pres">
      <dgm:prSet presAssocID="{3F0C788D-CDEC-0B4D-9ABB-1B25B53946CC}" presName="connectorText" presStyleLbl="sibTrans2D1" presStyleIdx="2" presStyleCnt="4"/>
      <dgm:spPr/>
    </dgm:pt>
    <dgm:pt modelId="{884BD0BB-59EF-6C48-AA04-A90DC7F637E0}" type="pres">
      <dgm:prSet presAssocID="{65B143FC-845F-5F4C-A956-FA4FA966FD77}" presName="node" presStyleLbl="node1" presStyleIdx="3" presStyleCnt="4">
        <dgm:presLayoutVars>
          <dgm:bulletEnabled val="1"/>
        </dgm:presLayoutVars>
      </dgm:prSet>
      <dgm:spPr/>
    </dgm:pt>
    <dgm:pt modelId="{17C1EDC0-C0EE-8B42-9892-B88E8872472F}" type="pres">
      <dgm:prSet presAssocID="{1EB0CF54-D64F-A044-A234-11E119084781}" presName="sibTrans" presStyleLbl="sibTrans2D1" presStyleIdx="3" presStyleCnt="4"/>
      <dgm:spPr/>
    </dgm:pt>
    <dgm:pt modelId="{8A8ED690-6822-C441-85A7-1A8F460AB25E}" type="pres">
      <dgm:prSet presAssocID="{1EB0CF54-D64F-A044-A234-11E119084781}" presName="connectorText" presStyleLbl="sibTrans2D1" presStyleIdx="3" presStyleCnt="4"/>
      <dgm:spPr/>
    </dgm:pt>
  </dgm:ptLst>
  <dgm:cxnLst>
    <dgm:cxn modelId="{DD3E7C0D-2CA0-7041-9A2E-0259FB99D6EC}" type="presOf" srcId="{12BC5422-9013-3C4D-B079-87D580EB5ECA}" destId="{9BDE43F5-3AB6-4D45-96E7-7509EDBED764}" srcOrd="1" destOrd="0" presId="urn:microsoft.com/office/officeart/2005/8/layout/cycle2"/>
    <dgm:cxn modelId="{EC8F0423-BF43-5F4D-9BF0-A74A373151D3}" type="presOf" srcId="{65B143FC-845F-5F4C-A956-FA4FA966FD77}" destId="{884BD0BB-59EF-6C48-AA04-A90DC7F637E0}" srcOrd="0" destOrd="0" presId="urn:microsoft.com/office/officeart/2005/8/layout/cycle2"/>
    <dgm:cxn modelId="{754BB32B-779C-3840-B98C-EC4981BEDA88}" type="presOf" srcId="{12BC5422-9013-3C4D-B079-87D580EB5ECA}" destId="{DE45C389-555F-BB4C-82A7-297A9B592C21}" srcOrd="0" destOrd="0" presId="urn:microsoft.com/office/officeart/2005/8/layout/cycle2"/>
    <dgm:cxn modelId="{84A9CF33-9265-BB45-9131-923DBF93A7FE}" type="presOf" srcId="{FBDB929F-710F-1B40-ACC3-B335968D8ED1}" destId="{AC8BE40A-3B71-1A44-AF43-941F7AD6C362}" srcOrd="0" destOrd="0" presId="urn:microsoft.com/office/officeart/2005/8/layout/cycle2"/>
    <dgm:cxn modelId="{DA6E4B43-3707-204F-A4C5-1CFB5B91269A}" srcId="{BF4A00F9-847B-A849-836F-06BB0323CDB2}" destId="{65B143FC-845F-5F4C-A956-FA4FA966FD77}" srcOrd="3" destOrd="0" parTransId="{E2907C0E-720B-E14A-9EBD-5A02114A84C3}" sibTransId="{1EB0CF54-D64F-A044-A234-11E119084781}"/>
    <dgm:cxn modelId="{738B1346-DE21-8C41-B418-BF9C316DA2F3}" type="presOf" srcId="{79E45B0A-C8B4-1C4C-B7DF-770E14F21752}" destId="{F351DEFB-9233-924B-9042-8769E724A0F8}" srcOrd="0" destOrd="0" presId="urn:microsoft.com/office/officeart/2005/8/layout/cycle2"/>
    <dgm:cxn modelId="{FE52A653-85B6-0B48-B771-E2BF9B770F5B}" type="presOf" srcId="{A9210E99-FA6B-5E41-8F96-890F208C1B7A}" destId="{27144A4C-8ADF-844A-BEA4-9D16F24900F6}" srcOrd="0" destOrd="0" presId="urn:microsoft.com/office/officeart/2005/8/layout/cycle2"/>
    <dgm:cxn modelId="{67B9C262-8998-A34D-83F5-3CDA00A2C56E}" type="presOf" srcId="{A9210E99-FA6B-5E41-8F96-890F208C1B7A}" destId="{E1D5190C-1322-6E42-9CE7-0AAE739A3816}" srcOrd="1" destOrd="0" presId="urn:microsoft.com/office/officeart/2005/8/layout/cycle2"/>
    <dgm:cxn modelId="{B273F686-4142-C149-AAB2-9BB929BE9ABD}" type="presOf" srcId="{3F0C788D-CDEC-0B4D-9ABB-1B25B53946CC}" destId="{86ED262D-FA61-4D44-950E-F025A6BB08D1}" srcOrd="0" destOrd="0" presId="urn:microsoft.com/office/officeart/2005/8/layout/cycle2"/>
    <dgm:cxn modelId="{0705DD93-BFAC-B746-AF48-EC1A6C8FA5B9}" srcId="{BF4A00F9-847B-A849-836F-06BB0323CDB2}" destId="{79E45B0A-C8B4-1C4C-B7DF-770E14F21752}" srcOrd="0" destOrd="0" parTransId="{A6CFD569-6E37-CF4F-9AB7-E878378596B6}" sibTransId="{12BC5422-9013-3C4D-B079-87D580EB5ECA}"/>
    <dgm:cxn modelId="{F7BB8494-3F66-2E48-99A2-0316991D1F54}" type="presOf" srcId="{1EB0CF54-D64F-A044-A234-11E119084781}" destId="{17C1EDC0-C0EE-8B42-9892-B88E8872472F}" srcOrd="0" destOrd="0" presId="urn:microsoft.com/office/officeart/2005/8/layout/cycle2"/>
    <dgm:cxn modelId="{C99124B2-A24C-1E4E-A134-A07B302B9E34}" type="presOf" srcId="{51878121-B632-F943-AAEF-6A07AB80843B}" destId="{11DA5EAB-28FD-1C4B-97C9-588CE87FFAC8}" srcOrd="0" destOrd="0" presId="urn:microsoft.com/office/officeart/2005/8/layout/cycle2"/>
    <dgm:cxn modelId="{C9C58AB9-9DE7-0149-87CE-CC2EC8CFFEB8}" srcId="{BF4A00F9-847B-A849-836F-06BB0323CDB2}" destId="{51878121-B632-F943-AAEF-6A07AB80843B}" srcOrd="1" destOrd="0" parTransId="{7D0AF5E2-CF3F-E946-8626-F1E4E1F759AA}" sibTransId="{A9210E99-FA6B-5E41-8F96-890F208C1B7A}"/>
    <dgm:cxn modelId="{222BD0DD-A546-4E4B-B406-708FA263CA19}" srcId="{BF4A00F9-847B-A849-836F-06BB0323CDB2}" destId="{FBDB929F-710F-1B40-ACC3-B335968D8ED1}" srcOrd="2" destOrd="0" parTransId="{484D7F93-F8EA-564A-8F09-2978D8BA687D}" sibTransId="{3F0C788D-CDEC-0B4D-9ABB-1B25B53946CC}"/>
    <dgm:cxn modelId="{EB50F4E7-EC66-4948-8AA0-7B4798567992}" type="presOf" srcId="{3F0C788D-CDEC-0B4D-9ABB-1B25B53946CC}" destId="{DCC5201B-E6D7-B14C-980B-38C4F052EED9}" srcOrd="1" destOrd="0" presId="urn:microsoft.com/office/officeart/2005/8/layout/cycle2"/>
    <dgm:cxn modelId="{A25E62F1-FBFD-DA47-86A1-11C757206207}" type="presOf" srcId="{1EB0CF54-D64F-A044-A234-11E119084781}" destId="{8A8ED690-6822-C441-85A7-1A8F460AB25E}" srcOrd="1" destOrd="0" presId="urn:microsoft.com/office/officeart/2005/8/layout/cycle2"/>
    <dgm:cxn modelId="{563A0FFA-368E-5840-83AC-B170E348B66B}" type="presOf" srcId="{BF4A00F9-847B-A849-836F-06BB0323CDB2}" destId="{205C5D4F-1CAD-9C44-9C84-92E9D4B41D85}" srcOrd="0" destOrd="0" presId="urn:microsoft.com/office/officeart/2005/8/layout/cycle2"/>
    <dgm:cxn modelId="{E51CD3A2-D4F7-9C4B-A3EC-A8BAF00FE329}" type="presParOf" srcId="{205C5D4F-1CAD-9C44-9C84-92E9D4B41D85}" destId="{F351DEFB-9233-924B-9042-8769E724A0F8}" srcOrd="0" destOrd="0" presId="urn:microsoft.com/office/officeart/2005/8/layout/cycle2"/>
    <dgm:cxn modelId="{06055026-08A4-E64F-87C6-5B9BBD66560A}" type="presParOf" srcId="{205C5D4F-1CAD-9C44-9C84-92E9D4B41D85}" destId="{DE45C389-555F-BB4C-82A7-297A9B592C21}" srcOrd="1" destOrd="0" presId="urn:microsoft.com/office/officeart/2005/8/layout/cycle2"/>
    <dgm:cxn modelId="{D3616AE2-F3C1-6842-9D08-69C46D90BB34}" type="presParOf" srcId="{DE45C389-555F-BB4C-82A7-297A9B592C21}" destId="{9BDE43F5-3AB6-4D45-96E7-7509EDBED764}" srcOrd="0" destOrd="0" presId="urn:microsoft.com/office/officeart/2005/8/layout/cycle2"/>
    <dgm:cxn modelId="{89E63C3B-4DDD-C941-AFB8-E81DF71293D7}" type="presParOf" srcId="{205C5D4F-1CAD-9C44-9C84-92E9D4B41D85}" destId="{11DA5EAB-28FD-1C4B-97C9-588CE87FFAC8}" srcOrd="2" destOrd="0" presId="urn:microsoft.com/office/officeart/2005/8/layout/cycle2"/>
    <dgm:cxn modelId="{3A89C37C-9460-8D45-ADB5-CA6E0B9F3F7C}" type="presParOf" srcId="{205C5D4F-1CAD-9C44-9C84-92E9D4B41D85}" destId="{27144A4C-8ADF-844A-BEA4-9D16F24900F6}" srcOrd="3" destOrd="0" presId="urn:microsoft.com/office/officeart/2005/8/layout/cycle2"/>
    <dgm:cxn modelId="{C21536E6-216F-9140-BC79-2D8C2A0B531D}" type="presParOf" srcId="{27144A4C-8ADF-844A-BEA4-9D16F24900F6}" destId="{E1D5190C-1322-6E42-9CE7-0AAE739A3816}" srcOrd="0" destOrd="0" presId="urn:microsoft.com/office/officeart/2005/8/layout/cycle2"/>
    <dgm:cxn modelId="{5CEA4393-8CAC-C64B-A202-F625C40CA02E}" type="presParOf" srcId="{205C5D4F-1CAD-9C44-9C84-92E9D4B41D85}" destId="{AC8BE40A-3B71-1A44-AF43-941F7AD6C362}" srcOrd="4" destOrd="0" presId="urn:microsoft.com/office/officeart/2005/8/layout/cycle2"/>
    <dgm:cxn modelId="{DE21064E-17BA-6942-AC24-11B5D6208154}" type="presParOf" srcId="{205C5D4F-1CAD-9C44-9C84-92E9D4B41D85}" destId="{86ED262D-FA61-4D44-950E-F025A6BB08D1}" srcOrd="5" destOrd="0" presId="urn:microsoft.com/office/officeart/2005/8/layout/cycle2"/>
    <dgm:cxn modelId="{948A8C44-1E35-2548-9D9E-A64E6E388134}" type="presParOf" srcId="{86ED262D-FA61-4D44-950E-F025A6BB08D1}" destId="{DCC5201B-E6D7-B14C-980B-38C4F052EED9}" srcOrd="0" destOrd="0" presId="urn:microsoft.com/office/officeart/2005/8/layout/cycle2"/>
    <dgm:cxn modelId="{35239111-5330-004B-AB8B-5A39EA46FD91}" type="presParOf" srcId="{205C5D4F-1CAD-9C44-9C84-92E9D4B41D85}" destId="{884BD0BB-59EF-6C48-AA04-A90DC7F637E0}" srcOrd="6" destOrd="0" presId="urn:microsoft.com/office/officeart/2005/8/layout/cycle2"/>
    <dgm:cxn modelId="{4649C705-A144-A346-90B7-1C1D6D686459}" type="presParOf" srcId="{205C5D4F-1CAD-9C44-9C84-92E9D4B41D85}" destId="{17C1EDC0-C0EE-8B42-9892-B88E8872472F}" srcOrd="7" destOrd="0" presId="urn:microsoft.com/office/officeart/2005/8/layout/cycle2"/>
    <dgm:cxn modelId="{8EF06082-84E6-5B4C-9A35-781A6103B57B}" type="presParOf" srcId="{17C1EDC0-C0EE-8B42-9892-B88E8872472F}" destId="{8A8ED690-6822-C441-85A7-1A8F460AB25E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4A00F9-847B-A849-836F-06BB0323CDB2}" type="doc">
      <dgm:prSet loTypeId="urn:microsoft.com/office/officeart/2005/8/layout/cycle2" loCatId="" qsTypeId="urn:microsoft.com/office/officeart/2005/8/quickstyle/simple5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79E45B0A-C8B4-1C4C-B7DF-770E14F21752}">
      <dgm:prSet phldrT="[Text]"/>
      <dgm:spPr/>
      <dgm:t>
        <a:bodyPr/>
        <a:lstStyle/>
        <a:p>
          <a:r>
            <a:rPr lang="en-US" dirty="0"/>
            <a:t>Define</a:t>
          </a:r>
        </a:p>
      </dgm:t>
    </dgm:pt>
    <dgm:pt modelId="{A6CFD569-6E37-CF4F-9AB7-E878378596B6}" type="parTrans" cxnId="{0705DD93-BFAC-B746-AF48-EC1A6C8FA5B9}">
      <dgm:prSet/>
      <dgm:spPr/>
      <dgm:t>
        <a:bodyPr/>
        <a:lstStyle/>
        <a:p>
          <a:endParaRPr lang="en-US"/>
        </a:p>
      </dgm:t>
    </dgm:pt>
    <dgm:pt modelId="{12BC5422-9013-3C4D-B079-87D580EB5ECA}" type="sibTrans" cxnId="{0705DD93-BFAC-B746-AF48-EC1A6C8FA5B9}">
      <dgm:prSet/>
      <dgm:spPr/>
      <dgm:t>
        <a:bodyPr/>
        <a:lstStyle/>
        <a:p>
          <a:endParaRPr lang="en-US"/>
        </a:p>
      </dgm:t>
    </dgm:pt>
    <dgm:pt modelId="{51878121-B632-F943-AAEF-6A07AB80843B}">
      <dgm:prSet phldrT="[Text]"/>
      <dgm:spPr/>
      <dgm:t>
        <a:bodyPr/>
        <a:lstStyle/>
        <a:p>
          <a:r>
            <a:rPr lang="en-US" dirty="0"/>
            <a:t>Discover</a:t>
          </a:r>
        </a:p>
      </dgm:t>
    </dgm:pt>
    <dgm:pt modelId="{7D0AF5E2-CF3F-E946-8626-F1E4E1F759AA}" type="parTrans" cxnId="{C9C58AB9-9DE7-0149-87CE-CC2EC8CFFEB8}">
      <dgm:prSet/>
      <dgm:spPr/>
      <dgm:t>
        <a:bodyPr/>
        <a:lstStyle/>
        <a:p>
          <a:endParaRPr lang="en-US"/>
        </a:p>
      </dgm:t>
    </dgm:pt>
    <dgm:pt modelId="{A9210E99-FA6B-5E41-8F96-890F208C1B7A}" type="sibTrans" cxnId="{C9C58AB9-9DE7-0149-87CE-CC2EC8CFFEB8}">
      <dgm:prSet/>
      <dgm:spPr/>
      <dgm:t>
        <a:bodyPr/>
        <a:lstStyle/>
        <a:p>
          <a:endParaRPr lang="en-US"/>
        </a:p>
      </dgm:t>
    </dgm:pt>
    <dgm:pt modelId="{FBDB929F-710F-1B40-ACC3-B335968D8ED1}">
      <dgm:prSet phldrT="[Text]"/>
      <dgm:spPr/>
      <dgm:t>
        <a:bodyPr/>
        <a:lstStyle/>
        <a:p>
          <a:r>
            <a:rPr lang="en-US" dirty="0">
              <a:solidFill>
                <a:srgbClr val="FF0000"/>
              </a:solidFill>
            </a:rPr>
            <a:t>Develop</a:t>
          </a:r>
        </a:p>
      </dgm:t>
    </dgm:pt>
    <dgm:pt modelId="{484D7F93-F8EA-564A-8F09-2978D8BA687D}" type="parTrans" cxnId="{222BD0DD-A546-4E4B-B406-708FA263CA19}">
      <dgm:prSet/>
      <dgm:spPr/>
      <dgm:t>
        <a:bodyPr/>
        <a:lstStyle/>
        <a:p>
          <a:endParaRPr lang="en-US"/>
        </a:p>
      </dgm:t>
    </dgm:pt>
    <dgm:pt modelId="{3F0C788D-CDEC-0B4D-9ABB-1B25B53946CC}" type="sibTrans" cxnId="{222BD0DD-A546-4E4B-B406-708FA263CA19}">
      <dgm:prSet/>
      <dgm:spPr/>
      <dgm:t>
        <a:bodyPr/>
        <a:lstStyle/>
        <a:p>
          <a:endParaRPr lang="en-US"/>
        </a:p>
      </dgm:t>
    </dgm:pt>
    <dgm:pt modelId="{65B143FC-845F-5F4C-A956-FA4FA966FD77}">
      <dgm:prSet phldrT="[Text]"/>
      <dgm:spPr/>
      <dgm:t>
        <a:bodyPr/>
        <a:lstStyle/>
        <a:p>
          <a:r>
            <a:rPr lang="en-US" dirty="0"/>
            <a:t>Deploy</a:t>
          </a:r>
        </a:p>
      </dgm:t>
    </dgm:pt>
    <dgm:pt modelId="{E2907C0E-720B-E14A-9EBD-5A02114A84C3}" type="parTrans" cxnId="{DA6E4B43-3707-204F-A4C5-1CFB5B91269A}">
      <dgm:prSet/>
      <dgm:spPr/>
      <dgm:t>
        <a:bodyPr/>
        <a:lstStyle/>
        <a:p>
          <a:endParaRPr lang="en-US"/>
        </a:p>
      </dgm:t>
    </dgm:pt>
    <dgm:pt modelId="{1EB0CF54-D64F-A044-A234-11E119084781}" type="sibTrans" cxnId="{DA6E4B43-3707-204F-A4C5-1CFB5B91269A}">
      <dgm:prSet/>
      <dgm:spPr/>
      <dgm:t>
        <a:bodyPr/>
        <a:lstStyle/>
        <a:p>
          <a:endParaRPr lang="en-US"/>
        </a:p>
      </dgm:t>
    </dgm:pt>
    <dgm:pt modelId="{205C5D4F-1CAD-9C44-9C84-92E9D4B41D85}" type="pres">
      <dgm:prSet presAssocID="{BF4A00F9-847B-A849-836F-06BB0323CDB2}" presName="cycle" presStyleCnt="0">
        <dgm:presLayoutVars>
          <dgm:dir/>
          <dgm:resizeHandles val="exact"/>
        </dgm:presLayoutVars>
      </dgm:prSet>
      <dgm:spPr/>
    </dgm:pt>
    <dgm:pt modelId="{F351DEFB-9233-924B-9042-8769E724A0F8}" type="pres">
      <dgm:prSet presAssocID="{79E45B0A-C8B4-1C4C-B7DF-770E14F21752}" presName="node" presStyleLbl="node1" presStyleIdx="0" presStyleCnt="4">
        <dgm:presLayoutVars>
          <dgm:bulletEnabled val="1"/>
        </dgm:presLayoutVars>
      </dgm:prSet>
      <dgm:spPr/>
    </dgm:pt>
    <dgm:pt modelId="{DE45C389-555F-BB4C-82A7-297A9B592C21}" type="pres">
      <dgm:prSet presAssocID="{12BC5422-9013-3C4D-B079-87D580EB5ECA}" presName="sibTrans" presStyleLbl="sibTrans2D1" presStyleIdx="0" presStyleCnt="4"/>
      <dgm:spPr/>
    </dgm:pt>
    <dgm:pt modelId="{9BDE43F5-3AB6-4D45-96E7-7509EDBED764}" type="pres">
      <dgm:prSet presAssocID="{12BC5422-9013-3C4D-B079-87D580EB5ECA}" presName="connectorText" presStyleLbl="sibTrans2D1" presStyleIdx="0" presStyleCnt="4"/>
      <dgm:spPr/>
    </dgm:pt>
    <dgm:pt modelId="{11DA5EAB-28FD-1C4B-97C9-588CE87FFAC8}" type="pres">
      <dgm:prSet presAssocID="{51878121-B632-F943-AAEF-6A07AB80843B}" presName="node" presStyleLbl="node1" presStyleIdx="1" presStyleCnt="4">
        <dgm:presLayoutVars>
          <dgm:bulletEnabled val="1"/>
        </dgm:presLayoutVars>
      </dgm:prSet>
      <dgm:spPr/>
    </dgm:pt>
    <dgm:pt modelId="{27144A4C-8ADF-844A-BEA4-9D16F24900F6}" type="pres">
      <dgm:prSet presAssocID="{A9210E99-FA6B-5E41-8F96-890F208C1B7A}" presName="sibTrans" presStyleLbl="sibTrans2D1" presStyleIdx="1" presStyleCnt="4"/>
      <dgm:spPr/>
    </dgm:pt>
    <dgm:pt modelId="{E1D5190C-1322-6E42-9CE7-0AAE739A3816}" type="pres">
      <dgm:prSet presAssocID="{A9210E99-FA6B-5E41-8F96-890F208C1B7A}" presName="connectorText" presStyleLbl="sibTrans2D1" presStyleIdx="1" presStyleCnt="4"/>
      <dgm:spPr/>
    </dgm:pt>
    <dgm:pt modelId="{AC8BE40A-3B71-1A44-AF43-941F7AD6C362}" type="pres">
      <dgm:prSet presAssocID="{FBDB929F-710F-1B40-ACC3-B335968D8ED1}" presName="node" presStyleLbl="node1" presStyleIdx="2" presStyleCnt="4">
        <dgm:presLayoutVars>
          <dgm:bulletEnabled val="1"/>
        </dgm:presLayoutVars>
      </dgm:prSet>
      <dgm:spPr/>
    </dgm:pt>
    <dgm:pt modelId="{86ED262D-FA61-4D44-950E-F025A6BB08D1}" type="pres">
      <dgm:prSet presAssocID="{3F0C788D-CDEC-0B4D-9ABB-1B25B53946CC}" presName="sibTrans" presStyleLbl="sibTrans2D1" presStyleIdx="2" presStyleCnt="4"/>
      <dgm:spPr/>
    </dgm:pt>
    <dgm:pt modelId="{DCC5201B-E6D7-B14C-980B-38C4F052EED9}" type="pres">
      <dgm:prSet presAssocID="{3F0C788D-CDEC-0B4D-9ABB-1B25B53946CC}" presName="connectorText" presStyleLbl="sibTrans2D1" presStyleIdx="2" presStyleCnt="4"/>
      <dgm:spPr/>
    </dgm:pt>
    <dgm:pt modelId="{884BD0BB-59EF-6C48-AA04-A90DC7F637E0}" type="pres">
      <dgm:prSet presAssocID="{65B143FC-845F-5F4C-A956-FA4FA966FD77}" presName="node" presStyleLbl="node1" presStyleIdx="3" presStyleCnt="4">
        <dgm:presLayoutVars>
          <dgm:bulletEnabled val="1"/>
        </dgm:presLayoutVars>
      </dgm:prSet>
      <dgm:spPr/>
    </dgm:pt>
    <dgm:pt modelId="{17C1EDC0-C0EE-8B42-9892-B88E8872472F}" type="pres">
      <dgm:prSet presAssocID="{1EB0CF54-D64F-A044-A234-11E119084781}" presName="sibTrans" presStyleLbl="sibTrans2D1" presStyleIdx="3" presStyleCnt="4"/>
      <dgm:spPr/>
    </dgm:pt>
    <dgm:pt modelId="{8A8ED690-6822-C441-85A7-1A8F460AB25E}" type="pres">
      <dgm:prSet presAssocID="{1EB0CF54-D64F-A044-A234-11E119084781}" presName="connectorText" presStyleLbl="sibTrans2D1" presStyleIdx="3" presStyleCnt="4"/>
      <dgm:spPr/>
    </dgm:pt>
  </dgm:ptLst>
  <dgm:cxnLst>
    <dgm:cxn modelId="{DD3E7C0D-2CA0-7041-9A2E-0259FB99D6EC}" type="presOf" srcId="{12BC5422-9013-3C4D-B079-87D580EB5ECA}" destId="{9BDE43F5-3AB6-4D45-96E7-7509EDBED764}" srcOrd="1" destOrd="0" presId="urn:microsoft.com/office/officeart/2005/8/layout/cycle2"/>
    <dgm:cxn modelId="{EC8F0423-BF43-5F4D-9BF0-A74A373151D3}" type="presOf" srcId="{65B143FC-845F-5F4C-A956-FA4FA966FD77}" destId="{884BD0BB-59EF-6C48-AA04-A90DC7F637E0}" srcOrd="0" destOrd="0" presId="urn:microsoft.com/office/officeart/2005/8/layout/cycle2"/>
    <dgm:cxn modelId="{754BB32B-779C-3840-B98C-EC4981BEDA88}" type="presOf" srcId="{12BC5422-9013-3C4D-B079-87D580EB5ECA}" destId="{DE45C389-555F-BB4C-82A7-297A9B592C21}" srcOrd="0" destOrd="0" presId="urn:microsoft.com/office/officeart/2005/8/layout/cycle2"/>
    <dgm:cxn modelId="{84A9CF33-9265-BB45-9131-923DBF93A7FE}" type="presOf" srcId="{FBDB929F-710F-1B40-ACC3-B335968D8ED1}" destId="{AC8BE40A-3B71-1A44-AF43-941F7AD6C362}" srcOrd="0" destOrd="0" presId="urn:microsoft.com/office/officeart/2005/8/layout/cycle2"/>
    <dgm:cxn modelId="{DA6E4B43-3707-204F-A4C5-1CFB5B91269A}" srcId="{BF4A00F9-847B-A849-836F-06BB0323CDB2}" destId="{65B143FC-845F-5F4C-A956-FA4FA966FD77}" srcOrd="3" destOrd="0" parTransId="{E2907C0E-720B-E14A-9EBD-5A02114A84C3}" sibTransId="{1EB0CF54-D64F-A044-A234-11E119084781}"/>
    <dgm:cxn modelId="{738B1346-DE21-8C41-B418-BF9C316DA2F3}" type="presOf" srcId="{79E45B0A-C8B4-1C4C-B7DF-770E14F21752}" destId="{F351DEFB-9233-924B-9042-8769E724A0F8}" srcOrd="0" destOrd="0" presId="urn:microsoft.com/office/officeart/2005/8/layout/cycle2"/>
    <dgm:cxn modelId="{FE52A653-85B6-0B48-B771-E2BF9B770F5B}" type="presOf" srcId="{A9210E99-FA6B-5E41-8F96-890F208C1B7A}" destId="{27144A4C-8ADF-844A-BEA4-9D16F24900F6}" srcOrd="0" destOrd="0" presId="urn:microsoft.com/office/officeart/2005/8/layout/cycle2"/>
    <dgm:cxn modelId="{67B9C262-8998-A34D-83F5-3CDA00A2C56E}" type="presOf" srcId="{A9210E99-FA6B-5E41-8F96-890F208C1B7A}" destId="{E1D5190C-1322-6E42-9CE7-0AAE739A3816}" srcOrd="1" destOrd="0" presId="urn:microsoft.com/office/officeart/2005/8/layout/cycle2"/>
    <dgm:cxn modelId="{B273F686-4142-C149-AAB2-9BB929BE9ABD}" type="presOf" srcId="{3F0C788D-CDEC-0B4D-9ABB-1B25B53946CC}" destId="{86ED262D-FA61-4D44-950E-F025A6BB08D1}" srcOrd="0" destOrd="0" presId="urn:microsoft.com/office/officeart/2005/8/layout/cycle2"/>
    <dgm:cxn modelId="{0705DD93-BFAC-B746-AF48-EC1A6C8FA5B9}" srcId="{BF4A00F9-847B-A849-836F-06BB0323CDB2}" destId="{79E45B0A-C8B4-1C4C-B7DF-770E14F21752}" srcOrd="0" destOrd="0" parTransId="{A6CFD569-6E37-CF4F-9AB7-E878378596B6}" sibTransId="{12BC5422-9013-3C4D-B079-87D580EB5ECA}"/>
    <dgm:cxn modelId="{F7BB8494-3F66-2E48-99A2-0316991D1F54}" type="presOf" srcId="{1EB0CF54-D64F-A044-A234-11E119084781}" destId="{17C1EDC0-C0EE-8B42-9892-B88E8872472F}" srcOrd="0" destOrd="0" presId="urn:microsoft.com/office/officeart/2005/8/layout/cycle2"/>
    <dgm:cxn modelId="{C99124B2-A24C-1E4E-A134-A07B302B9E34}" type="presOf" srcId="{51878121-B632-F943-AAEF-6A07AB80843B}" destId="{11DA5EAB-28FD-1C4B-97C9-588CE87FFAC8}" srcOrd="0" destOrd="0" presId="urn:microsoft.com/office/officeart/2005/8/layout/cycle2"/>
    <dgm:cxn modelId="{C9C58AB9-9DE7-0149-87CE-CC2EC8CFFEB8}" srcId="{BF4A00F9-847B-A849-836F-06BB0323CDB2}" destId="{51878121-B632-F943-AAEF-6A07AB80843B}" srcOrd="1" destOrd="0" parTransId="{7D0AF5E2-CF3F-E946-8626-F1E4E1F759AA}" sibTransId="{A9210E99-FA6B-5E41-8F96-890F208C1B7A}"/>
    <dgm:cxn modelId="{222BD0DD-A546-4E4B-B406-708FA263CA19}" srcId="{BF4A00F9-847B-A849-836F-06BB0323CDB2}" destId="{FBDB929F-710F-1B40-ACC3-B335968D8ED1}" srcOrd="2" destOrd="0" parTransId="{484D7F93-F8EA-564A-8F09-2978D8BA687D}" sibTransId="{3F0C788D-CDEC-0B4D-9ABB-1B25B53946CC}"/>
    <dgm:cxn modelId="{EB50F4E7-EC66-4948-8AA0-7B4798567992}" type="presOf" srcId="{3F0C788D-CDEC-0B4D-9ABB-1B25B53946CC}" destId="{DCC5201B-E6D7-B14C-980B-38C4F052EED9}" srcOrd="1" destOrd="0" presId="urn:microsoft.com/office/officeart/2005/8/layout/cycle2"/>
    <dgm:cxn modelId="{A25E62F1-FBFD-DA47-86A1-11C757206207}" type="presOf" srcId="{1EB0CF54-D64F-A044-A234-11E119084781}" destId="{8A8ED690-6822-C441-85A7-1A8F460AB25E}" srcOrd="1" destOrd="0" presId="urn:microsoft.com/office/officeart/2005/8/layout/cycle2"/>
    <dgm:cxn modelId="{563A0FFA-368E-5840-83AC-B170E348B66B}" type="presOf" srcId="{BF4A00F9-847B-A849-836F-06BB0323CDB2}" destId="{205C5D4F-1CAD-9C44-9C84-92E9D4B41D85}" srcOrd="0" destOrd="0" presId="urn:microsoft.com/office/officeart/2005/8/layout/cycle2"/>
    <dgm:cxn modelId="{E51CD3A2-D4F7-9C4B-A3EC-A8BAF00FE329}" type="presParOf" srcId="{205C5D4F-1CAD-9C44-9C84-92E9D4B41D85}" destId="{F351DEFB-9233-924B-9042-8769E724A0F8}" srcOrd="0" destOrd="0" presId="urn:microsoft.com/office/officeart/2005/8/layout/cycle2"/>
    <dgm:cxn modelId="{06055026-08A4-E64F-87C6-5B9BBD66560A}" type="presParOf" srcId="{205C5D4F-1CAD-9C44-9C84-92E9D4B41D85}" destId="{DE45C389-555F-BB4C-82A7-297A9B592C21}" srcOrd="1" destOrd="0" presId="urn:microsoft.com/office/officeart/2005/8/layout/cycle2"/>
    <dgm:cxn modelId="{D3616AE2-F3C1-6842-9D08-69C46D90BB34}" type="presParOf" srcId="{DE45C389-555F-BB4C-82A7-297A9B592C21}" destId="{9BDE43F5-3AB6-4D45-96E7-7509EDBED764}" srcOrd="0" destOrd="0" presId="urn:microsoft.com/office/officeart/2005/8/layout/cycle2"/>
    <dgm:cxn modelId="{89E63C3B-4DDD-C941-AFB8-E81DF71293D7}" type="presParOf" srcId="{205C5D4F-1CAD-9C44-9C84-92E9D4B41D85}" destId="{11DA5EAB-28FD-1C4B-97C9-588CE87FFAC8}" srcOrd="2" destOrd="0" presId="urn:microsoft.com/office/officeart/2005/8/layout/cycle2"/>
    <dgm:cxn modelId="{3A89C37C-9460-8D45-ADB5-CA6E0B9F3F7C}" type="presParOf" srcId="{205C5D4F-1CAD-9C44-9C84-92E9D4B41D85}" destId="{27144A4C-8ADF-844A-BEA4-9D16F24900F6}" srcOrd="3" destOrd="0" presId="urn:microsoft.com/office/officeart/2005/8/layout/cycle2"/>
    <dgm:cxn modelId="{C21536E6-216F-9140-BC79-2D8C2A0B531D}" type="presParOf" srcId="{27144A4C-8ADF-844A-BEA4-9D16F24900F6}" destId="{E1D5190C-1322-6E42-9CE7-0AAE739A3816}" srcOrd="0" destOrd="0" presId="urn:microsoft.com/office/officeart/2005/8/layout/cycle2"/>
    <dgm:cxn modelId="{5CEA4393-8CAC-C64B-A202-F625C40CA02E}" type="presParOf" srcId="{205C5D4F-1CAD-9C44-9C84-92E9D4B41D85}" destId="{AC8BE40A-3B71-1A44-AF43-941F7AD6C362}" srcOrd="4" destOrd="0" presId="urn:microsoft.com/office/officeart/2005/8/layout/cycle2"/>
    <dgm:cxn modelId="{DE21064E-17BA-6942-AC24-11B5D6208154}" type="presParOf" srcId="{205C5D4F-1CAD-9C44-9C84-92E9D4B41D85}" destId="{86ED262D-FA61-4D44-950E-F025A6BB08D1}" srcOrd="5" destOrd="0" presId="urn:microsoft.com/office/officeart/2005/8/layout/cycle2"/>
    <dgm:cxn modelId="{948A8C44-1E35-2548-9D9E-A64E6E388134}" type="presParOf" srcId="{86ED262D-FA61-4D44-950E-F025A6BB08D1}" destId="{DCC5201B-E6D7-B14C-980B-38C4F052EED9}" srcOrd="0" destOrd="0" presId="urn:microsoft.com/office/officeart/2005/8/layout/cycle2"/>
    <dgm:cxn modelId="{35239111-5330-004B-AB8B-5A39EA46FD91}" type="presParOf" srcId="{205C5D4F-1CAD-9C44-9C84-92E9D4B41D85}" destId="{884BD0BB-59EF-6C48-AA04-A90DC7F637E0}" srcOrd="6" destOrd="0" presId="urn:microsoft.com/office/officeart/2005/8/layout/cycle2"/>
    <dgm:cxn modelId="{4649C705-A144-A346-90B7-1C1D6D686459}" type="presParOf" srcId="{205C5D4F-1CAD-9C44-9C84-92E9D4B41D85}" destId="{17C1EDC0-C0EE-8B42-9892-B88E8872472F}" srcOrd="7" destOrd="0" presId="urn:microsoft.com/office/officeart/2005/8/layout/cycle2"/>
    <dgm:cxn modelId="{8EF06082-84E6-5B4C-9A35-781A6103B57B}" type="presParOf" srcId="{17C1EDC0-C0EE-8B42-9892-B88E8872472F}" destId="{8A8ED690-6822-C441-85A7-1A8F460AB25E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F4A00F9-847B-A849-836F-06BB0323CDB2}" type="doc">
      <dgm:prSet loTypeId="urn:microsoft.com/office/officeart/2005/8/layout/cycle2" loCatId="" qsTypeId="urn:microsoft.com/office/officeart/2005/8/quickstyle/simple5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79E45B0A-C8B4-1C4C-B7DF-770E14F21752}">
      <dgm:prSet phldrT="[Text]"/>
      <dgm:spPr/>
      <dgm:t>
        <a:bodyPr/>
        <a:lstStyle/>
        <a:p>
          <a:r>
            <a:rPr lang="en-US" dirty="0"/>
            <a:t>Define</a:t>
          </a:r>
        </a:p>
      </dgm:t>
    </dgm:pt>
    <dgm:pt modelId="{A6CFD569-6E37-CF4F-9AB7-E878378596B6}" type="parTrans" cxnId="{0705DD93-BFAC-B746-AF48-EC1A6C8FA5B9}">
      <dgm:prSet/>
      <dgm:spPr/>
      <dgm:t>
        <a:bodyPr/>
        <a:lstStyle/>
        <a:p>
          <a:endParaRPr lang="en-US"/>
        </a:p>
      </dgm:t>
    </dgm:pt>
    <dgm:pt modelId="{12BC5422-9013-3C4D-B079-87D580EB5ECA}" type="sibTrans" cxnId="{0705DD93-BFAC-B746-AF48-EC1A6C8FA5B9}">
      <dgm:prSet/>
      <dgm:spPr/>
      <dgm:t>
        <a:bodyPr/>
        <a:lstStyle/>
        <a:p>
          <a:endParaRPr lang="en-US"/>
        </a:p>
      </dgm:t>
    </dgm:pt>
    <dgm:pt modelId="{51878121-B632-F943-AAEF-6A07AB80843B}">
      <dgm:prSet phldrT="[Text]"/>
      <dgm:spPr/>
      <dgm:t>
        <a:bodyPr/>
        <a:lstStyle/>
        <a:p>
          <a:r>
            <a:rPr lang="en-US" dirty="0"/>
            <a:t>Discover</a:t>
          </a:r>
        </a:p>
      </dgm:t>
    </dgm:pt>
    <dgm:pt modelId="{7D0AF5E2-CF3F-E946-8626-F1E4E1F759AA}" type="parTrans" cxnId="{C9C58AB9-9DE7-0149-87CE-CC2EC8CFFEB8}">
      <dgm:prSet/>
      <dgm:spPr/>
      <dgm:t>
        <a:bodyPr/>
        <a:lstStyle/>
        <a:p>
          <a:endParaRPr lang="en-US"/>
        </a:p>
      </dgm:t>
    </dgm:pt>
    <dgm:pt modelId="{A9210E99-FA6B-5E41-8F96-890F208C1B7A}" type="sibTrans" cxnId="{C9C58AB9-9DE7-0149-87CE-CC2EC8CFFEB8}">
      <dgm:prSet/>
      <dgm:spPr/>
      <dgm:t>
        <a:bodyPr/>
        <a:lstStyle/>
        <a:p>
          <a:endParaRPr lang="en-US"/>
        </a:p>
      </dgm:t>
    </dgm:pt>
    <dgm:pt modelId="{FBDB929F-710F-1B40-ACC3-B335968D8ED1}">
      <dgm:prSet phldrT="[Text]" custT="1"/>
      <dgm:spPr/>
      <dgm:t>
        <a:bodyPr/>
        <a:lstStyle/>
        <a:p>
          <a:r>
            <a:rPr lang="en-US" sz="28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Develop</a:t>
          </a:r>
        </a:p>
      </dgm:t>
    </dgm:pt>
    <dgm:pt modelId="{484D7F93-F8EA-564A-8F09-2978D8BA687D}" type="parTrans" cxnId="{222BD0DD-A546-4E4B-B406-708FA263CA19}">
      <dgm:prSet/>
      <dgm:spPr/>
      <dgm:t>
        <a:bodyPr/>
        <a:lstStyle/>
        <a:p>
          <a:endParaRPr lang="en-US"/>
        </a:p>
      </dgm:t>
    </dgm:pt>
    <dgm:pt modelId="{3F0C788D-CDEC-0B4D-9ABB-1B25B53946CC}" type="sibTrans" cxnId="{222BD0DD-A546-4E4B-B406-708FA263CA19}">
      <dgm:prSet/>
      <dgm:spPr/>
      <dgm:t>
        <a:bodyPr/>
        <a:lstStyle/>
        <a:p>
          <a:endParaRPr lang="en-US"/>
        </a:p>
      </dgm:t>
    </dgm:pt>
    <dgm:pt modelId="{65B143FC-845F-5F4C-A956-FA4FA966FD77}">
      <dgm:prSet phldrT="[Text]"/>
      <dgm:spPr/>
      <dgm:t>
        <a:bodyPr/>
        <a:lstStyle/>
        <a:p>
          <a:r>
            <a:rPr lang="en-US" dirty="0">
              <a:solidFill>
                <a:srgbClr val="FF0000"/>
              </a:solidFill>
            </a:rPr>
            <a:t>Deploy</a:t>
          </a:r>
        </a:p>
      </dgm:t>
    </dgm:pt>
    <dgm:pt modelId="{E2907C0E-720B-E14A-9EBD-5A02114A84C3}" type="parTrans" cxnId="{DA6E4B43-3707-204F-A4C5-1CFB5B91269A}">
      <dgm:prSet/>
      <dgm:spPr/>
      <dgm:t>
        <a:bodyPr/>
        <a:lstStyle/>
        <a:p>
          <a:endParaRPr lang="en-US"/>
        </a:p>
      </dgm:t>
    </dgm:pt>
    <dgm:pt modelId="{1EB0CF54-D64F-A044-A234-11E119084781}" type="sibTrans" cxnId="{DA6E4B43-3707-204F-A4C5-1CFB5B91269A}">
      <dgm:prSet/>
      <dgm:spPr/>
      <dgm:t>
        <a:bodyPr/>
        <a:lstStyle/>
        <a:p>
          <a:endParaRPr lang="en-US"/>
        </a:p>
      </dgm:t>
    </dgm:pt>
    <dgm:pt modelId="{205C5D4F-1CAD-9C44-9C84-92E9D4B41D85}" type="pres">
      <dgm:prSet presAssocID="{BF4A00F9-847B-A849-836F-06BB0323CDB2}" presName="cycle" presStyleCnt="0">
        <dgm:presLayoutVars>
          <dgm:dir/>
          <dgm:resizeHandles val="exact"/>
        </dgm:presLayoutVars>
      </dgm:prSet>
      <dgm:spPr/>
    </dgm:pt>
    <dgm:pt modelId="{F351DEFB-9233-924B-9042-8769E724A0F8}" type="pres">
      <dgm:prSet presAssocID="{79E45B0A-C8B4-1C4C-B7DF-770E14F21752}" presName="node" presStyleLbl="node1" presStyleIdx="0" presStyleCnt="4">
        <dgm:presLayoutVars>
          <dgm:bulletEnabled val="1"/>
        </dgm:presLayoutVars>
      </dgm:prSet>
      <dgm:spPr/>
    </dgm:pt>
    <dgm:pt modelId="{DE45C389-555F-BB4C-82A7-297A9B592C21}" type="pres">
      <dgm:prSet presAssocID="{12BC5422-9013-3C4D-B079-87D580EB5ECA}" presName="sibTrans" presStyleLbl="sibTrans2D1" presStyleIdx="0" presStyleCnt="4"/>
      <dgm:spPr/>
    </dgm:pt>
    <dgm:pt modelId="{9BDE43F5-3AB6-4D45-96E7-7509EDBED764}" type="pres">
      <dgm:prSet presAssocID="{12BC5422-9013-3C4D-B079-87D580EB5ECA}" presName="connectorText" presStyleLbl="sibTrans2D1" presStyleIdx="0" presStyleCnt="4"/>
      <dgm:spPr/>
    </dgm:pt>
    <dgm:pt modelId="{11DA5EAB-28FD-1C4B-97C9-588CE87FFAC8}" type="pres">
      <dgm:prSet presAssocID="{51878121-B632-F943-AAEF-6A07AB80843B}" presName="node" presStyleLbl="node1" presStyleIdx="1" presStyleCnt="4">
        <dgm:presLayoutVars>
          <dgm:bulletEnabled val="1"/>
        </dgm:presLayoutVars>
      </dgm:prSet>
      <dgm:spPr/>
    </dgm:pt>
    <dgm:pt modelId="{27144A4C-8ADF-844A-BEA4-9D16F24900F6}" type="pres">
      <dgm:prSet presAssocID="{A9210E99-FA6B-5E41-8F96-890F208C1B7A}" presName="sibTrans" presStyleLbl="sibTrans2D1" presStyleIdx="1" presStyleCnt="4"/>
      <dgm:spPr/>
    </dgm:pt>
    <dgm:pt modelId="{E1D5190C-1322-6E42-9CE7-0AAE739A3816}" type="pres">
      <dgm:prSet presAssocID="{A9210E99-FA6B-5E41-8F96-890F208C1B7A}" presName="connectorText" presStyleLbl="sibTrans2D1" presStyleIdx="1" presStyleCnt="4"/>
      <dgm:spPr/>
    </dgm:pt>
    <dgm:pt modelId="{AC8BE40A-3B71-1A44-AF43-941F7AD6C362}" type="pres">
      <dgm:prSet presAssocID="{FBDB929F-710F-1B40-ACC3-B335968D8ED1}" presName="node" presStyleLbl="node1" presStyleIdx="2" presStyleCnt="4">
        <dgm:presLayoutVars>
          <dgm:bulletEnabled val="1"/>
        </dgm:presLayoutVars>
      </dgm:prSet>
      <dgm:spPr/>
    </dgm:pt>
    <dgm:pt modelId="{86ED262D-FA61-4D44-950E-F025A6BB08D1}" type="pres">
      <dgm:prSet presAssocID="{3F0C788D-CDEC-0B4D-9ABB-1B25B53946CC}" presName="sibTrans" presStyleLbl="sibTrans2D1" presStyleIdx="2" presStyleCnt="4"/>
      <dgm:spPr/>
    </dgm:pt>
    <dgm:pt modelId="{DCC5201B-E6D7-B14C-980B-38C4F052EED9}" type="pres">
      <dgm:prSet presAssocID="{3F0C788D-CDEC-0B4D-9ABB-1B25B53946CC}" presName="connectorText" presStyleLbl="sibTrans2D1" presStyleIdx="2" presStyleCnt="4"/>
      <dgm:spPr/>
    </dgm:pt>
    <dgm:pt modelId="{884BD0BB-59EF-6C48-AA04-A90DC7F637E0}" type="pres">
      <dgm:prSet presAssocID="{65B143FC-845F-5F4C-A956-FA4FA966FD77}" presName="node" presStyleLbl="node1" presStyleIdx="3" presStyleCnt="4">
        <dgm:presLayoutVars>
          <dgm:bulletEnabled val="1"/>
        </dgm:presLayoutVars>
      </dgm:prSet>
      <dgm:spPr/>
    </dgm:pt>
    <dgm:pt modelId="{17C1EDC0-C0EE-8B42-9892-B88E8872472F}" type="pres">
      <dgm:prSet presAssocID="{1EB0CF54-D64F-A044-A234-11E119084781}" presName="sibTrans" presStyleLbl="sibTrans2D1" presStyleIdx="3" presStyleCnt="4"/>
      <dgm:spPr/>
    </dgm:pt>
    <dgm:pt modelId="{8A8ED690-6822-C441-85A7-1A8F460AB25E}" type="pres">
      <dgm:prSet presAssocID="{1EB0CF54-D64F-A044-A234-11E119084781}" presName="connectorText" presStyleLbl="sibTrans2D1" presStyleIdx="3" presStyleCnt="4"/>
      <dgm:spPr/>
    </dgm:pt>
  </dgm:ptLst>
  <dgm:cxnLst>
    <dgm:cxn modelId="{DD3E7C0D-2CA0-7041-9A2E-0259FB99D6EC}" type="presOf" srcId="{12BC5422-9013-3C4D-B079-87D580EB5ECA}" destId="{9BDE43F5-3AB6-4D45-96E7-7509EDBED764}" srcOrd="1" destOrd="0" presId="urn:microsoft.com/office/officeart/2005/8/layout/cycle2"/>
    <dgm:cxn modelId="{EC8F0423-BF43-5F4D-9BF0-A74A373151D3}" type="presOf" srcId="{65B143FC-845F-5F4C-A956-FA4FA966FD77}" destId="{884BD0BB-59EF-6C48-AA04-A90DC7F637E0}" srcOrd="0" destOrd="0" presId="urn:microsoft.com/office/officeart/2005/8/layout/cycle2"/>
    <dgm:cxn modelId="{754BB32B-779C-3840-B98C-EC4981BEDA88}" type="presOf" srcId="{12BC5422-9013-3C4D-B079-87D580EB5ECA}" destId="{DE45C389-555F-BB4C-82A7-297A9B592C21}" srcOrd="0" destOrd="0" presId="urn:microsoft.com/office/officeart/2005/8/layout/cycle2"/>
    <dgm:cxn modelId="{84A9CF33-9265-BB45-9131-923DBF93A7FE}" type="presOf" srcId="{FBDB929F-710F-1B40-ACC3-B335968D8ED1}" destId="{AC8BE40A-3B71-1A44-AF43-941F7AD6C362}" srcOrd="0" destOrd="0" presId="urn:microsoft.com/office/officeart/2005/8/layout/cycle2"/>
    <dgm:cxn modelId="{DA6E4B43-3707-204F-A4C5-1CFB5B91269A}" srcId="{BF4A00F9-847B-A849-836F-06BB0323CDB2}" destId="{65B143FC-845F-5F4C-A956-FA4FA966FD77}" srcOrd="3" destOrd="0" parTransId="{E2907C0E-720B-E14A-9EBD-5A02114A84C3}" sibTransId="{1EB0CF54-D64F-A044-A234-11E119084781}"/>
    <dgm:cxn modelId="{738B1346-DE21-8C41-B418-BF9C316DA2F3}" type="presOf" srcId="{79E45B0A-C8B4-1C4C-B7DF-770E14F21752}" destId="{F351DEFB-9233-924B-9042-8769E724A0F8}" srcOrd="0" destOrd="0" presId="urn:microsoft.com/office/officeart/2005/8/layout/cycle2"/>
    <dgm:cxn modelId="{FE52A653-85B6-0B48-B771-E2BF9B770F5B}" type="presOf" srcId="{A9210E99-FA6B-5E41-8F96-890F208C1B7A}" destId="{27144A4C-8ADF-844A-BEA4-9D16F24900F6}" srcOrd="0" destOrd="0" presId="urn:microsoft.com/office/officeart/2005/8/layout/cycle2"/>
    <dgm:cxn modelId="{67B9C262-8998-A34D-83F5-3CDA00A2C56E}" type="presOf" srcId="{A9210E99-FA6B-5E41-8F96-890F208C1B7A}" destId="{E1D5190C-1322-6E42-9CE7-0AAE739A3816}" srcOrd="1" destOrd="0" presId="urn:microsoft.com/office/officeart/2005/8/layout/cycle2"/>
    <dgm:cxn modelId="{B273F686-4142-C149-AAB2-9BB929BE9ABD}" type="presOf" srcId="{3F0C788D-CDEC-0B4D-9ABB-1B25B53946CC}" destId="{86ED262D-FA61-4D44-950E-F025A6BB08D1}" srcOrd="0" destOrd="0" presId="urn:microsoft.com/office/officeart/2005/8/layout/cycle2"/>
    <dgm:cxn modelId="{0705DD93-BFAC-B746-AF48-EC1A6C8FA5B9}" srcId="{BF4A00F9-847B-A849-836F-06BB0323CDB2}" destId="{79E45B0A-C8B4-1C4C-B7DF-770E14F21752}" srcOrd="0" destOrd="0" parTransId="{A6CFD569-6E37-CF4F-9AB7-E878378596B6}" sibTransId="{12BC5422-9013-3C4D-B079-87D580EB5ECA}"/>
    <dgm:cxn modelId="{F7BB8494-3F66-2E48-99A2-0316991D1F54}" type="presOf" srcId="{1EB0CF54-D64F-A044-A234-11E119084781}" destId="{17C1EDC0-C0EE-8B42-9892-B88E8872472F}" srcOrd="0" destOrd="0" presId="urn:microsoft.com/office/officeart/2005/8/layout/cycle2"/>
    <dgm:cxn modelId="{C99124B2-A24C-1E4E-A134-A07B302B9E34}" type="presOf" srcId="{51878121-B632-F943-AAEF-6A07AB80843B}" destId="{11DA5EAB-28FD-1C4B-97C9-588CE87FFAC8}" srcOrd="0" destOrd="0" presId="urn:microsoft.com/office/officeart/2005/8/layout/cycle2"/>
    <dgm:cxn modelId="{C9C58AB9-9DE7-0149-87CE-CC2EC8CFFEB8}" srcId="{BF4A00F9-847B-A849-836F-06BB0323CDB2}" destId="{51878121-B632-F943-AAEF-6A07AB80843B}" srcOrd="1" destOrd="0" parTransId="{7D0AF5E2-CF3F-E946-8626-F1E4E1F759AA}" sibTransId="{A9210E99-FA6B-5E41-8F96-890F208C1B7A}"/>
    <dgm:cxn modelId="{222BD0DD-A546-4E4B-B406-708FA263CA19}" srcId="{BF4A00F9-847B-A849-836F-06BB0323CDB2}" destId="{FBDB929F-710F-1B40-ACC3-B335968D8ED1}" srcOrd="2" destOrd="0" parTransId="{484D7F93-F8EA-564A-8F09-2978D8BA687D}" sibTransId="{3F0C788D-CDEC-0B4D-9ABB-1B25B53946CC}"/>
    <dgm:cxn modelId="{EB50F4E7-EC66-4948-8AA0-7B4798567992}" type="presOf" srcId="{3F0C788D-CDEC-0B4D-9ABB-1B25B53946CC}" destId="{DCC5201B-E6D7-B14C-980B-38C4F052EED9}" srcOrd="1" destOrd="0" presId="urn:microsoft.com/office/officeart/2005/8/layout/cycle2"/>
    <dgm:cxn modelId="{A25E62F1-FBFD-DA47-86A1-11C757206207}" type="presOf" srcId="{1EB0CF54-D64F-A044-A234-11E119084781}" destId="{8A8ED690-6822-C441-85A7-1A8F460AB25E}" srcOrd="1" destOrd="0" presId="urn:microsoft.com/office/officeart/2005/8/layout/cycle2"/>
    <dgm:cxn modelId="{563A0FFA-368E-5840-83AC-B170E348B66B}" type="presOf" srcId="{BF4A00F9-847B-A849-836F-06BB0323CDB2}" destId="{205C5D4F-1CAD-9C44-9C84-92E9D4B41D85}" srcOrd="0" destOrd="0" presId="urn:microsoft.com/office/officeart/2005/8/layout/cycle2"/>
    <dgm:cxn modelId="{E51CD3A2-D4F7-9C4B-A3EC-A8BAF00FE329}" type="presParOf" srcId="{205C5D4F-1CAD-9C44-9C84-92E9D4B41D85}" destId="{F351DEFB-9233-924B-9042-8769E724A0F8}" srcOrd="0" destOrd="0" presId="urn:microsoft.com/office/officeart/2005/8/layout/cycle2"/>
    <dgm:cxn modelId="{06055026-08A4-E64F-87C6-5B9BBD66560A}" type="presParOf" srcId="{205C5D4F-1CAD-9C44-9C84-92E9D4B41D85}" destId="{DE45C389-555F-BB4C-82A7-297A9B592C21}" srcOrd="1" destOrd="0" presId="urn:microsoft.com/office/officeart/2005/8/layout/cycle2"/>
    <dgm:cxn modelId="{D3616AE2-F3C1-6842-9D08-69C46D90BB34}" type="presParOf" srcId="{DE45C389-555F-BB4C-82A7-297A9B592C21}" destId="{9BDE43F5-3AB6-4D45-96E7-7509EDBED764}" srcOrd="0" destOrd="0" presId="urn:microsoft.com/office/officeart/2005/8/layout/cycle2"/>
    <dgm:cxn modelId="{89E63C3B-4DDD-C941-AFB8-E81DF71293D7}" type="presParOf" srcId="{205C5D4F-1CAD-9C44-9C84-92E9D4B41D85}" destId="{11DA5EAB-28FD-1C4B-97C9-588CE87FFAC8}" srcOrd="2" destOrd="0" presId="urn:microsoft.com/office/officeart/2005/8/layout/cycle2"/>
    <dgm:cxn modelId="{3A89C37C-9460-8D45-ADB5-CA6E0B9F3F7C}" type="presParOf" srcId="{205C5D4F-1CAD-9C44-9C84-92E9D4B41D85}" destId="{27144A4C-8ADF-844A-BEA4-9D16F24900F6}" srcOrd="3" destOrd="0" presId="urn:microsoft.com/office/officeart/2005/8/layout/cycle2"/>
    <dgm:cxn modelId="{C21536E6-216F-9140-BC79-2D8C2A0B531D}" type="presParOf" srcId="{27144A4C-8ADF-844A-BEA4-9D16F24900F6}" destId="{E1D5190C-1322-6E42-9CE7-0AAE739A3816}" srcOrd="0" destOrd="0" presId="urn:microsoft.com/office/officeart/2005/8/layout/cycle2"/>
    <dgm:cxn modelId="{5CEA4393-8CAC-C64B-A202-F625C40CA02E}" type="presParOf" srcId="{205C5D4F-1CAD-9C44-9C84-92E9D4B41D85}" destId="{AC8BE40A-3B71-1A44-AF43-941F7AD6C362}" srcOrd="4" destOrd="0" presId="urn:microsoft.com/office/officeart/2005/8/layout/cycle2"/>
    <dgm:cxn modelId="{DE21064E-17BA-6942-AC24-11B5D6208154}" type="presParOf" srcId="{205C5D4F-1CAD-9C44-9C84-92E9D4B41D85}" destId="{86ED262D-FA61-4D44-950E-F025A6BB08D1}" srcOrd="5" destOrd="0" presId="urn:microsoft.com/office/officeart/2005/8/layout/cycle2"/>
    <dgm:cxn modelId="{948A8C44-1E35-2548-9D9E-A64E6E388134}" type="presParOf" srcId="{86ED262D-FA61-4D44-950E-F025A6BB08D1}" destId="{DCC5201B-E6D7-B14C-980B-38C4F052EED9}" srcOrd="0" destOrd="0" presId="urn:microsoft.com/office/officeart/2005/8/layout/cycle2"/>
    <dgm:cxn modelId="{35239111-5330-004B-AB8B-5A39EA46FD91}" type="presParOf" srcId="{205C5D4F-1CAD-9C44-9C84-92E9D4B41D85}" destId="{884BD0BB-59EF-6C48-AA04-A90DC7F637E0}" srcOrd="6" destOrd="0" presId="urn:microsoft.com/office/officeart/2005/8/layout/cycle2"/>
    <dgm:cxn modelId="{4649C705-A144-A346-90B7-1C1D6D686459}" type="presParOf" srcId="{205C5D4F-1CAD-9C44-9C84-92E9D4B41D85}" destId="{17C1EDC0-C0EE-8B42-9892-B88E8872472F}" srcOrd="7" destOrd="0" presId="urn:microsoft.com/office/officeart/2005/8/layout/cycle2"/>
    <dgm:cxn modelId="{8EF06082-84E6-5B4C-9A35-781A6103B57B}" type="presParOf" srcId="{17C1EDC0-C0EE-8B42-9892-B88E8872472F}" destId="{8A8ED690-6822-C441-85A7-1A8F460AB25E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51DEFB-9233-924B-9042-8769E724A0F8}">
      <dsp:nvSpPr>
        <dsp:cNvPr id="0" name=""/>
        <dsp:cNvSpPr/>
      </dsp:nvSpPr>
      <dsp:spPr>
        <a:xfrm>
          <a:off x="2545925" y="1184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Define</a:t>
          </a:r>
        </a:p>
      </dsp:txBody>
      <dsp:txXfrm>
        <a:off x="2823122" y="278381"/>
        <a:ext cx="1338424" cy="1338424"/>
      </dsp:txXfrm>
    </dsp:sp>
    <dsp:sp modelId="{DE45C389-555F-BB4C-82A7-297A9B592C21}">
      <dsp:nvSpPr>
        <dsp:cNvPr id="0" name=""/>
        <dsp:cNvSpPr/>
      </dsp:nvSpPr>
      <dsp:spPr>
        <a:xfrm rot="2700000">
          <a:off x="4235506" y="1622797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257600" y="1697222"/>
        <a:ext cx="352023" cy="383296"/>
      </dsp:txXfrm>
    </dsp:sp>
    <dsp:sp modelId="{11DA5EAB-28FD-1C4B-97C9-588CE87FFAC8}">
      <dsp:nvSpPr>
        <dsp:cNvPr id="0" name=""/>
        <dsp:cNvSpPr/>
      </dsp:nvSpPr>
      <dsp:spPr>
        <a:xfrm>
          <a:off x="4555288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Discover</a:t>
          </a:r>
        </a:p>
      </dsp:txBody>
      <dsp:txXfrm>
        <a:off x="4832485" y="2287744"/>
        <a:ext cx="1338424" cy="1338424"/>
      </dsp:txXfrm>
    </dsp:sp>
    <dsp:sp modelId="{27144A4C-8ADF-844A-BEA4-9D16F24900F6}">
      <dsp:nvSpPr>
        <dsp:cNvPr id="0" name=""/>
        <dsp:cNvSpPr/>
      </dsp:nvSpPr>
      <dsp:spPr>
        <a:xfrm rot="8100000">
          <a:off x="4255634" y="3632160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4384407" y="3706585"/>
        <a:ext cx="352023" cy="383296"/>
      </dsp:txXfrm>
    </dsp:sp>
    <dsp:sp modelId="{AC8BE40A-3B71-1A44-AF43-941F7AD6C362}">
      <dsp:nvSpPr>
        <dsp:cNvPr id="0" name=""/>
        <dsp:cNvSpPr/>
      </dsp:nvSpPr>
      <dsp:spPr>
        <a:xfrm>
          <a:off x="2545925" y="4019910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Develop</a:t>
          </a:r>
        </a:p>
      </dsp:txBody>
      <dsp:txXfrm>
        <a:off x="2823122" y="4297107"/>
        <a:ext cx="1338424" cy="1338424"/>
      </dsp:txXfrm>
    </dsp:sp>
    <dsp:sp modelId="{86ED262D-FA61-4D44-950E-F025A6BB08D1}">
      <dsp:nvSpPr>
        <dsp:cNvPr id="0" name=""/>
        <dsp:cNvSpPr/>
      </dsp:nvSpPr>
      <dsp:spPr>
        <a:xfrm rot="13500000">
          <a:off x="2246271" y="3652289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2375044" y="3833394"/>
        <a:ext cx="352023" cy="383296"/>
      </dsp:txXfrm>
    </dsp:sp>
    <dsp:sp modelId="{884BD0BB-59EF-6C48-AA04-A90DC7F637E0}">
      <dsp:nvSpPr>
        <dsp:cNvPr id="0" name=""/>
        <dsp:cNvSpPr/>
      </dsp:nvSpPr>
      <dsp:spPr>
        <a:xfrm>
          <a:off x="536562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Deploy</a:t>
          </a:r>
        </a:p>
      </dsp:txBody>
      <dsp:txXfrm>
        <a:off x="813759" y="2287744"/>
        <a:ext cx="1338424" cy="1338424"/>
      </dsp:txXfrm>
    </dsp:sp>
    <dsp:sp modelId="{17C1EDC0-C0EE-8B42-9892-B88E8872472F}">
      <dsp:nvSpPr>
        <dsp:cNvPr id="0" name=""/>
        <dsp:cNvSpPr/>
      </dsp:nvSpPr>
      <dsp:spPr>
        <a:xfrm rot="18900000">
          <a:off x="2226143" y="1642925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2248237" y="1824030"/>
        <a:ext cx="352023" cy="3832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51DEFB-9233-924B-9042-8769E724A0F8}">
      <dsp:nvSpPr>
        <dsp:cNvPr id="0" name=""/>
        <dsp:cNvSpPr/>
      </dsp:nvSpPr>
      <dsp:spPr>
        <a:xfrm>
          <a:off x="2545925" y="1184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>
              <a:solidFill>
                <a:srgbClr val="FF0000"/>
              </a:solidFill>
            </a:rPr>
            <a:t>Define</a:t>
          </a:r>
        </a:p>
      </dsp:txBody>
      <dsp:txXfrm>
        <a:off x="2823122" y="278381"/>
        <a:ext cx="1338424" cy="1338424"/>
      </dsp:txXfrm>
    </dsp:sp>
    <dsp:sp modelId="{DE45C389-555F-BB4C-82A7-297A9B592C21}">
      <dsp:nvSpPr>
        <dsp:cNvPr id="0" name=""/>
        <dsp:cNvSpPr/>
      </dsp:nvSpPr>
      <dsp:spPr>
        <a:xfrm rot="2700000">
          <a:off x="4235506" y="1622797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257600" y="1697222"/>
        <a:ext cx="352023" cy="383296"/>
      </dsp:txXfrm>
    </dsp:sp>
    <dsp:sp modelId="{11DA5EAB-28FD-1C4B-97C9-588CE87FFAC8}">
      <dsp:nvSpPr>
        <dsp:cNvPr id="0" name=""/>
        <dsp:cNvSpPr/>
      </dsp:nvSpPr>
      <dsp:spPr>
        <a:xfrm>
          <a:off x="4555288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Discover</a:t>
          </a:r>
        </a:p>
      </dsp:txBody>
      <dsp:txXfrm>
        <a:off x="4832485" y="2287744"/>
        <a:ext cx="1338424" cy="1338424"/>
      </dsp:txXfrm>
    </dsp:sp>
    <dsp:sp modelId="{27144A4C-8ADF-844A-BEA4-9D16F24900F6}">
      <dsp:nvSpPr>
        <dsp:cNvPr id="0" name=""/>
        <dsp:cNvSpPr/>
      </dsp:nvSpPr>
      <dsp:spPr>
        <a:xfrm rot="8100000">
          <a:off x="4255634" y="3632160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4384407" y="3706585"/>
        <a:ext cx="352023" cy="383296"/>
      </dsp:txXfrm>
    </dsp:sp>
    <dsp:sp modelId="{AC8BE40A-3B71-1A44-AF43-941F7AD6C362}">
      <dsp:nvSpPr>
        <dsp:cNvPr id="0" name=""/>
        <dsp:cNvSpPr/>
      </dsp:nvSpPr>
      <dsp:spPr>
        <a:xfrm>
          <a:off x="2545925" y="4019910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Develop</a:t>
          </a:r>
        </a:p>
      </dsp:txBody>
      <dsp:txXfrm>
        <a:off x="2823122" y="4297107"/>
        <a:ext cx="1338424" cy="1338424"/>
      </dsp:txXfrm>
    </dsp:sp>
    <dsp:sp modelId="{86ED262D-FA61-4D44-950E-F025A6BB08D1}">
      <dsp:nvSpPr>
        <dsp:cNvPr id="0" name=""/>
        <dsp:cNvSpPr/>
      </dsp:nvSpPr>
      <dsp:spPr>
        <a:xfrm rot="13500000">
          <a:off x="2246271" y="3652289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2375044" y="3833394"/>
        <a:ext cx="352023" cy="383296"/>
      </dsp:txXfrm>
    </dsp:sp>
    <dsp:sp modelId="{884BD0BB-59EF-6C48-AA04-A90DC7F637E0}">
      <dsp:nvSpPr>
        <dsp:cNvPr id="0" name=""/>
        <dsp:cNvSpPr/>
      </dsp:nvSpPr>
      <dsp:spPr>
        <a:xfrm>
          <a:off x="536562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Deploy</a:t>
          </a:r>
        </a:p>
      </dsp:txBody>
      <dsp:txXfrm>
        <a:off x="813759" y="2287744"/>
        <a:ext cx="1338424" cy="1338424"/>
      </dsp:txXfrm>
    </dsp:sp>
    <dsp:sp modelId="{17C1EDC0-C0EE-8B42-9892-B88E8872472F}">
      <dsp:nvSpPr>
        <dsp:cNvPr id="0" name=""/>
        <dsp:cNvSpPr/>
      </dsp:nvSpPr>
      <dsp:spPr>
        <a:xfrm rot="18900000">
          <a:off x="2226143" y="1642925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2248237" y="1824030"/>
        <a:ext cx="352023" cy="3832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9B6A6A-6B85-BB45-8BC9-D9FF00EB41ED}">
      <dsp:nvSpPr>
        <dsp:cNvPr id="0" name=""/>
        <dsp:cNvSpPr/>
      </dsp:nvSpPr>
      <dsp:spPr>
        <a:xfrm rot="5400000">
          <a:off x="374256" y="1245007"/>
          <a:ext cx="1167663" cy="132934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AB36ABD5-5F8F-FA46-8257-18ECFEDD3D05}">
      <dsp:nvSpPr>
        <dsp:cNvPr id="0" name=""/>
        <dsp:cNvSpPr/>
      </dsp:nvSpPr>
      <dsp:spPr>
        <a:xfrm>
          <a:off x="64896" y="-49370"/>
          <a:ext cx="1965657" cy="1375896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0" kern="1200" dirty="0">
              <a:solidFill>
                <a:schemeClr val="tx1"/>
              </a:solidFill>
            </a:rPr>
            <a:t>Train Features</a:t>
          </a:r>
        </a:p>
      </dsp:txBody>
      <dsp:txXfrm>
        <a:off x="132074" y="17808"/>
        <a:ext cx="1831301" cy="1241540"/>
      </dsp:txXfrm>
    </dsp:sp>
    <dsp:sp modelId="{60CA6AF2-A475-4D4D-A75A-FEAB71EBA96E}">
      <dsp:nvSpPr>
        <dsp:cNvPr id="0" name=""/>
        <dsp:cNvSpPr/>
      </dsp:nvSpPr>
      <dsp:spPr>
        <a:xfrm>
          <a:off x="2030554" y="81852"/>
          <a:ext cx="1429632" cy="1112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927F47-C978-9B4F-8FFD-250DF2549FD5}">
      <dsp:nvSpPr>
        <dsp:cNvPr id="0" name=""/>
        <dsp:cNvSpPr/>
      </dsp:nvSpPr>
      <dsp:spPr>
        <a:xfrm rot="5400000">
          <a:off x="2003995" y="2790593"/>
          <a:ext cx="1167663" cy="132934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C11ABAB2-BBA1-F34F-A01E-E564E183EE55}">
      <dsp:nvSpPr>
        <dsp:cNvPr id="0" name=""/>
        <dsp:cNvSpPr/>
      </dsp:nvSpPr>
      <dsp:spPr>
        <a:xfrm>
          <a:off x="1694636" y="1496215"/>
          <a:ext cx="1965657" cy="1375896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Train Salaries</a:t>
          </a:r>
          <a:endParaRPr lang="en-US" sz="3400" b="0" kern="1200" dirty="0">
            <a:solidFill>
              <a:srgbClr val="FF0000"/>
            </a:solidFill>
          </a:endParaRPr>
        </a:p>
      </dsp:txBody>
      <dsp:txXfrm>
        <a:off x="1761814" y="1563393"/>
        <a:ext cx="1831301" cy="1241540"/>
      </dsp:txXfrm>
    </dsp:sp>
    <dsp:sp modelId="{E9D98F8C-7D61-3947-ACAB-BB999F7B5848}">
      <dsp:nvSpPr>
        <dsp:cNvPr id="0" name=""/>
        <dsp:cNvSpPr/>
      </dsp:nvSpPr>
      <dsp:spPr>
        <a:xfrm>
          <a:off x="3660293" y="1627438"/>
          <a:ext cx="1429632" cy="1112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32B95B-7129-5743-B739-F08B0DCF8F82}">
      <dsp:nvSpPr>
        <dsp:cNvPr id="0" name=""/>
        <dsp:cNvSpPr/>
      </dsp:nvSpPr>
      <dsp:spPr>
        <a:xfrm rot="5400000">
          <a:off x="3633735" y="4336179"/>
          <a:ext cx="1167663" cy="132934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101AFFA7-F822-AC41-99D3-9FDD1EC77385}">
      <dsp:nvSpPr>
        <dsp:cNvPr id="0" name=""/>
        <dsp:cNvSpPr/>
      </dsp:nvSpPr>
      <dsp:spPr>
        <a:xfrm>
          <a:off x="3324375" y="3041801"/>
          <a:ext cx="1965657" cy="1375896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Test Features</a:t>
          </a:r>
        </a:p>
      </dsp:txBody>
      <dsp:txXfrm>
        <a:off x="3391553" y="3108979"/>
        <a:ext cx="1831301" cy="1241540"/>
      </dsp:txXfrm>
    </dsp:sp>
    <dsp:sp modelId="{09128C1E-23DA-2F46-9925-26B2E5F7F633}">
      <dsp:nvSpPr>
        <dsp:cNvPr id="0" name=""/>
        <dsp:cNvSpPr/>
      </dsp:nvSpPr>
      <dsp:spPr>
        <a:xfrm>
          <a:off x="5290032" y="3173024"/>
          <a:ext cx="1429632" cy="1112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1BFBBA-E79D-844D-80B2-685FF6C74FA3}">
      <dsp:nvSpPr>
        <dsp:cNvPr id="0" name=""/>
        <dsp:cNvSpPr/>
      </dsp:nvSpPr>
      <dsp:spPr>
        <a:xfrm>
          <a:off x="4954114" y="4587387"/>
          <a:ext cx="1965657" cy="1375896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Predict Salaries</a:t>
          </a:r>
        </a:p>
      </dsp:txBody>
      <dsp:txXfrm>
        <a:off x="5021292" y="4654565"/>
        <a:ext cx="1831301" cy="12415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51DEFB-9233-924B-9042-8769E724A0F8}">
      <dsp:nvSpPr>
        <dsp:cNvPr id="0" name=""/>
        <dsp:cNvSpPr/>
      </dsp:nvSpPr>
      <dsp:spPr>
        <a:xfrm>
          <a:off x="2545925" y="1184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Define</a:t>
          </a:r>
        </a:p>
      </dsp:txBody>
      <dsp:txXfrm>
        <a:off x="2823122" y="278381"/>
        <a:ext cx="1338424" cy="1338424"/>
      </dsp:txXfrm>
    </dsp:sp>
    <dsp:sp modelId="{DE45C389-555F-BB4C-82A7-297A9B592C21}">
      <dsp:nvSpPr>
        <dsp:cNvPr id="0" name=""/>
        <dsp:cNvSpPr/>
      </dsp:nvSpPr>
      <dsp:spPr>
        <a:xfrm rot="2700000">
          <a:off x="4235506" y="1622797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257600" y="1697222"/>
        <a:ext cx="352023" cy="383296"/>
      </dsp:txXfrm>
    </dsp:sp>
    <dsp:sp modelId="{11DA5EAB-28FD-1C4B-97C9-588CE87FFAC8}">
      <dsp:nvSpPr>
        <dsp:cNvPr id="0" name=""/>
        <dsp:cNvSpPr/>
      </dsp:nvSpPr>
      <dsp:spPr>
        <a:xfrm>
          <a:off x="4555288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FF0000"/>
              </a:solidFill>
            </a:rPr>
            <a:t>Discover</a:t>
          </a:r>
        </a:p>
      </dsp:txBody>
      <dsp:txXfrm>
        <a:off x="4832485" y="2287744"/>
        <a:ext cx="1338424" cy="1338424"/>
      </dsp:txXfrm>
    </dsp:sp>
    <dsp:sp modelId="{27144A4C-8ADF-844A-BEA4-9D16F24900F6}">
      <dsp:nvSpPr>
        <dsp:cNvPr id="0" name=""/>
        <dsp:cNvSpPr/>
      </dsp:nvSpPr>
      <dsp:spPr>
        <a:xfrm rot="8100000">
          <a:off x="4255634" y="3632160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4384407" y="3706585"/>
        <a:ext cx="352023" cy="383296"/>
      </dsp:txXfrm>
    </dsp:sp>
    <dsp:sp modelId="{AC8BE40A-3B71-1A44-AF43-941F7AD6C362}">
      <dsp:nvSpPr>
        <dsp:cNvPr id="0" name=""/>
        <dsp:cNvSpPr/>
      </dsp:nvSpPr>
      <dsp:spPr>
        <a:xfrm>
          <a:off x="2545925" y="4019910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Develop</a:t>
          </a:r>
        </a:p>
      </dsp:txBody>
      <dsp:txXfrm>
        <a:off x="2823122" y="4297107"/>
        <a:ext cx="1338424" cy="1338424"/>
      </dsp:txXfrm>
    </dsp:sp>
    <dsp:sp modelId="{86ED262D-FA61-4D44-950E-F025A6BB08D1}">
      <dsp:nvSpPr>
        <dsp:cNvPr id="0" name=""/>
        <dsp:cNvSpPr/>
      </dsp:nvSpPr>
      <dsp:spPr>
        <a:xfrm rot="13500000">
          <a:off x="2246271" y="3652289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2375044" y="3833394"/>
        <a:ext cx="352023" cy="383296"/>
      </dsp:txXfrm>
    </dsp:sp>
    <dsp:sp modelId="{884BD0BB-59EF-6C48-AA04-A90DC7F637E0}">
      <dsp:nvSpPr>
        <dsp:cNvPr id="0" name=""/>
        <dsp:cNvSpPr/>
      </dsp:nvSpPr>
      <dsp:spPr>
        <a:xfrm>
          <a:off x="536562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Deploy</a:t>
          </a:r>
        </a:p>
      </dsp:txBody>
      <dsp:txXfrm>
        <a:off x="813759" y="2287744"/>
        <a:ext cx="1338424" cy="1338424"/>
      </dsp:txXfrm>
    </dsp:sp>
    <dsp:sp modelId="{17C1EDC0-C0EE-8B42-9892-B88E8872472F}">
      <dsp:nvSpPr>
        <dsp:cNvPr id="0" name=""/>
        <dsp:cNvSpPr/>
      </dsp:nvSpPr>
      <dsp:spPr>
        <a:xfrm rot="18900000">
          <a:off x="2226143" y="1642925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2248237" y="1824030"/>
        <a:ext cx="352023" cy="38329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51DEFB-9233-924B-9042-8769E724A0F8}">
      <dsp:nvSpPr>
        <dsp:cNvPr id="0" name=""/>
        <dsp:cNvSpPr/>
      </dsp:nvSpPr>
      <dsp:spPr>
        <a:xfrm>
          <a:off x="2545925" y="1184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Define</a:t>
          </a:r>
        </a:p>
      </dsp:txBody>
      <dsp:txXfrm>
        <a:off x="2823122" y="278381"/>
        <a:ext cx="1338424" cy="1338424"/>
      </dsp:txXfrm>
    </dsp:sp>
    <dsp:sp modelId="{DE45C389-555F-BB4C-82A7-297A9B592C21}">
      <dsp:nvSpPr>
        <dsp:cNvPr id="0" name=""/>
        <dsp:cNvSpPr/>
      </dsp:nvSpPr>
      <dsp:spPr>
        <a:xfrm rot="2700000">
          <a:off x="4235506" y="1622797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257600" y="1697222"/>
        <a:ext cx="352023" cy="383296"/>
      </dsp:txXfrm>
    </dsp:sp>
    <dsp:sp modelId="{11DA5EAB-28FD-1C4B-97C9-588CE87FFAC8}">
      <dsp:nvSpPr>
        <dsp:cNvPr id="0" name=""/>
        <dsp:cNvSpPr/>
      </dsp:nvSpPr>
      <dsp:spPr>
        <a:xfrm>
          <a:off x="4555288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Discover</a:t>
          </a:r>
        </a:p>
      </dsp:txBody>
      <dsp:txXfrm>
        <a:off x="4832485" y="2287744"/>
        <a:ext cx="1338424" cy="1338424"/>
      </dsp:txXfrm>
    </dsp:sp>
    <dsp:sp modelId="{27144A4C-8ADF-844A-BEA4-9D16F24900F6}">
      <dsp:nvSpPr>
        <dsp:cNvPr id="0" name=""/>
        <dsp:cNvSpPr/>
      </dsp:nvSpPr>
      <dsp:spPr>
        <a:xfrm rot="8100000">
          <a:off x="4255634" y="3632160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4384407" y="3706585"/>
        <a:ext cx="352023" cy="383296"/>
      </dsp:txXfrm>
    </dsp:sp>
    <dsp:sp modelId="{AC8BE40A-3B71-1A44-AF43-941F7AD6C362}">
      <dsp:nvSpPr>
        <dsp:cNvPr id="0" name=""/>
        <dsp:cNvSpPr/>
      </dsp:nvSpPr>
      <dsp:spPr>
        <a:xfrm>
          <a:off x="2545925" y="4019910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FF0000"/>
              </a:solidFill>
            </a:rPr>
            <a:t>Develop</a:t>
          </a:r>
        </a:p>
      </dsp:txBody>
      <dsp:txXfrm>
        <a:off x="2823122" y="4297107"/>
        <a:ext cx="1338424" cy="1338424"/>
      </dsp:txXfrm>
    </dsp:sp>
    <dsp:sp modelId="{86ED262D-FA61-4D44-950E-F025A6BB08D1}">
      <dsp:nvSpPr>
        <dsp:cNvPr id="0" name=""/>
        <dsp:cNvSpPr/>
      </dsp:nvSpPr>
      <dsp:spPr>
        <a:xfrm rot="13500000">
          <a:off x="2246271" y="3652289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2375044" y="3833394"/>
        <a:ext cx="352023" cy="383296"/>
      </dsp:txXfrm>
    </dsp:sp>
    <dsp:sp modelId="{884BD0BB-59EF-6C48-AA04-A90DC7F637E0}">
      <dsp:nvSpPr>
        <dsp:cNvPr id="0" name=""/>
        <dsp:cNvSpPr/>
      </dsp:nvSpPr>
      <dsp:spPr>
        <a:xfrm>
          <a:off x="536562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Deploy</a:t>
          </a:r>
        </a:p>
      </dsp:txBody>
      <dsp:txXfrm>
        <a:off x="813759" y="2287744"/>
        <a:ext cx="1338424" cy="1338424"/>
      </dsp:txXfrm>
    </dsp:sp>
    <dsp:sp modelId="{17C1EDC0-C0EE-8B42-9892-B88E8872472F}">
      <dsp:nvSpPr>
        <dsp:cNvPr id="0" name=""/>
        <dsp:cNvSpPr/>
      </dsp:nvSpPr>
      <dsp:spPr>
        <a:xfrm rot="18900000">
          <a:off x="2226143" y="1642925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2248237" y="1824030"/>
        <a:ext cx="352023" cy="3832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51DEFB-9233-924B-9042-8769E724A0F8}">
      <dsp:nvSpPr>
        <dsp:cNvPr id="0" name=""/>
        <dsp:cNvSpPr/>
      </dsp:nvSpPr>
      <dsp:spPr>
        <a:xfrm>
          <a:off x="2545925" y="1184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Define</a:t>
          </a:r>
        </a:p>
      </dsp:txBody>
      <dsp:txXfrm>
        <a:off x="2823122" y="278381"/>
        <a:ext cx="1338424" cy="1338424"/>
      </dsp:txXfrm>
    </dsp:sp>
    <dsp:sp modelId="{DE45C389-555F-BB4C-82A7-297A9B592C21}">
      <dsp:nvSpPr>
        <dsp:cNvPr id="0" name=""/>
        <dsp:cNvSpPr/>
      </dsp:nvSpPr>
      <dsp:spPr>
        <a:xfrm rot="2700000">
          <a:off x="4235506" y="1622797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4257600" y="1697222"/>
        <a:ext cx="352023" cy="383296"/>
      </dsp:txXfrm>
    </dsp:sp>
    <dsp:sp modelId="{11DA5EAB-28FD-1C4B-97C9-588CE87FFAC8}">
      <dsp:nvSpPr>
        <dsp:cNvPr id="0" name=""/>
        <dsp:cNvSpPr/>
      </dsp:nvSpPr>
      <dsp:spPr>
        <a:xfrm>
          <a:off x="4555288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Discover</a:t>
          </a:r>
        </a:p>
      </dsp:txBody>
      <dsp:txXfrm>
        <a:off x="4832485" y="2287744"/>
        <a:ext cx="1338424" cy="1338424"/>
      </dsp:txXfrm>
    </dsp:sp>
    <dsp:sp modelId="{27144A4C-8ADF-844A-BEA4-9D16F24900F6}">
      <dsp:nvSpPr>
        <dsp:cNvPr id="0" name=""/>
        <dsp:cNvSpPr/>
      </dsp:nvSpPr>
      <dsp:spPr>
        <a:xfrm rot="8100000">
          <a:off x="4255634" y="3632160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4384407" y="3706585"/>
        <a:ext cx="352023" cy="383296"/>
      </dsp:txXfrm>
    </dsp:sp>
    <dsp:sp modelId="{AC8BE40A-3B71-1A44-AF43-941F7AD6C362}">
      <dsp:nvSpPr>
        <dsp:cNvPr id="0" name=""/>
        <dsp:cNvSpPr/>
      </dsp:nvSpPr>
      <dsp:spPr>
        <a:xfrm>
          <a:off x="2545925" y="4019910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Develop</a:t>
          </a:r>
        </a:p>
      </dsp:txBody>
      <dsp:txXfrm>
        <a:off x="2823122" y="4297107"/>
        <a:ext cx="1338424" cy="1338424"/>
      </dsp:txXfrm>
    </dsp:sp>
    <dsp:sp modelId="{86ED262D-FA61-4D44-950E-F025A6BB08D1}">
      <dsp:nvSpPr>
        <dsp:cNvPr id="0" name=""/>
        <dsp:cNvSpPr/>
      </dsp:nvSpPr>
      <dsp:spPr>
        <a:xfrm rot="13500000">
          <a:off x="2246271" y="3652289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 rot="10800000">
        <a:off x="2375044" y="3833394"/>
        <a:ext cx="352023" cy="383296"/>
      </dsp:txXfrm>
    </dsp:sp>
    <dsp:sp modelId="{884BD0BB-59EF-6C48-AA04-A90DC7F637E0}">
      <dsp:nvSpPr>
        <dsp:cNvPr id="0" name=""/>
        <dsp:cNvSpPr/>
      </dsp:nvSpPr>
      <dsp:spPr>
        <a:xfrm>
          <a:off x="536562" y="2010547"/>
          <a:ext cx="1892818" cy="1892818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l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l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rgbClr val="FF0000"/>
              </a:solidFill>
            </a:rPr>
            <a:t>Deploy</a:t>
          </a:r>
        </a:p>
      </dsp:txBody>
      <dsp:txXfrm>
        <a:off x="813759" y="2287744"/>
        <a:ext cx="1338424" cy="1338424"/>
      </dsp:txXfrm>
    </dsp:sp>
    <dsp:sp modelId="{17C1EDC0-C0EE-8B42-9892-B88E8872472F}">
      <dsp:nvSpPr>
        <dsp:cNvPr id="0" name=""/>
        <dsp:cNvSpPr/>
      </dsp:nvSpPr>
      <dsp:spPr>
        <a:xfrm rot="18900000">
          <a:off x="2226143" y="1642925"/>
          <a:ext cx="502890" cy="6388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44450" dist="25400" dir="2700000" algn="br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9800000"/>
          </a:lightRig>
        </a:scene3d>
        <a:sp3d prstMaterial="flat">
          <a:bevelT w="25400" h="3175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2248237" y="1824030"/>
        <a:ext cx="352023" cy="3832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1665EB6-74A6-1749-80C1-EBA9082C02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E239EB-295B-D44A-9240-E9A3802582F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0A7D5-3FD3-B840-B8C2-87A983134D9B}" type="datetimeFigureOut">
              <a:rPr lang="en-US" smtClean="0"/>
              <a:t>7/6/19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8383B9-9C29-E746-8DF3-C7DC8298B49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982C81-56EF-234F-8085-8352EC86AE9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8F2AA-E188-7C41-8126-A5557DD34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9947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ED87B0-05BC-D144-8242-78FFD9E306B3}" type="datetimeFigureOut">
              <a:rPr lang="en-US" smtClean="0"/>
              <a:t>7/6/19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4390F-38BD-8E47-A752-F18DE4A19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34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4390F-38BD-8E47-A752-F18DE4A19CE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2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4390F-38BD-8E47-A752-F18DE4A19C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406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4390F-38BD-8E47-A752-F18DE4A19C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80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4390F-38BD-8E47-A752-F18DE4A19C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3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4390F-38BD-8E47-A752-F18DE4A19C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96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7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02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115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119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246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087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90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802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107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2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617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442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704" r:id="rId6"/>
    <p:sldLayoutId id="2147483699" r:id="rId7"/>
    <p:sldLayoutId id="2147483700" r:id="rId8"/>
    <p:sldLayoutId id="2147483701" r:id="rId9"/>
    <p:sldLayoutId id="2147483703" r:id="rId10"/>
    <p:sldLayoutId id="214748370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dog, light&#10;&#10;Description automatically generated">
            <a:extLst>
              <a:ext uri="{FF2B5EF4-FFF2-40B4-BE49-F238E27FC236}">
                <a16:creationId xmlns:a16="http://schemas.microsoft.com/office/drawing/2014/main" id="{FF330BBD-0779-4D8B-BACB-BC701FA160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23" b="729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75AB85-4A3F-D949-84D4-C7F4B48674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91" y="3331444"/>
            <a:ext cx="6470692" cy="1229306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rgbClr val="FF0000"/>
                </a:solidFill>
              </a:rPr>
              <a:t>Salary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3906F8-F2CE-FF4D-93E1-E79D41029C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91" y="4735799"/>
            <a:ext cx="6470693" cy="6052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With machine learning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605420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Feature Engineering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It’s how the data is put together that they become more useful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From education and experience =&gt; guess their age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Executive level jobs are grouped together (CEO, CFO, CTO)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Jobs that are on demand are grouped together (Oil and Finance)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7D37B3-BD0D-AF4D-9735-84C8F5017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664" y="1684751"/>
            <a:ext cx="6003601" cy="337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825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82999-CC24-364E-88D9-28DF19B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Models’ Result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4467943-E12A-054E-82BE-072E3887D4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4679935"/>
              </p:ext>
            </p:extLst>
          </p:nvPr>
        </p:nvGraphicFramePr>
        <p:xfrm>
          <a:off x="5459413" y="812800"/>
          <a:ext cx="5927725" cy="5294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620AD-770D-5641-9031-0AEE9BE3A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tuned models greatly outperformed the baseline model, cutting errors in half</a:t>
            </a:r>
          </a:p>
        </p:txBody>
      </p:sp>
    </p:spTree>
    <p:extLst>
      <p:ext uri="{BB962C8B-B14F-4D97-AF65-F5344CB8AC3E}">
        <p14:creationId xmlns:p14="http://schemas.microsoft.com/office/powerpoint/2010/main" val="2254223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82999-CC24-364E-88D9-28DF19B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What’s Important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620AD-770D-5641-9031-0AEE9BE3A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 best model produces a report on which feature is most helpful at predicting salaries.</a:t>
            </a:r>
          </a:p>
          <a:p>
            <a:r>
              <a:rPr lang="en-US" dirty="0"/>
              <a:t>Best four (explains over 70%):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age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job type 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whether the job is at the executive level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how far is the job from a major city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7A460C-1FFB-6F43-9DC8-DC055ED1A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6501" y="786384"/>
            <a:ext cx="7107476" cy="532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992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82999-CC24-364E-88D9-28DF19B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What’s Important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620AD-770D-5641-9031-0AEE9BE3A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next 25% is explained with: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whether the job is in Oil or Finance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whether the job is at the Senior Management level 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major 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industry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endParaRPr lang="en-US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7A460C-1FFB-6F43-9DC8-DC055ED1A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6501" y="786384"/>
            <a:ext cx="7107476" cy="532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6CB993F-E710-6845-888A-DA3760F76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2130927"/>
              </p:ext>
            </p:extLst>
          </p:nvPr>
        </p:nvGraphicFramePr>
        <p:xfrm>
          <a:off x="4963886" y="558139"/>
          <a:ext cx="6984669" cy="5913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Deploy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A pipeline was developed to automatically :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load and clean data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perform feature engineering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train models and select the best performing model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using the best model to predict salary on the test dataset</a:t>
            </a:r>
          </a:p>
        </p:txBody>
      </p:sp>
    </p:spTree>
    <p:extLst>
      <p:ext uri="{BB962C8B-B14F-4D97-AF65-F5344CB8AC3E}">
        <p14:creationId xmlns:p14="http://schemas.microsoft.com/office/powerpoint/2010/main" val="336738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6CB993F-E710-6845-888A-DA3760F76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6701125"/>
              </p:ext>
            </p:extLst>
          </p:nvPr>
        </p:nvGraphicFramePr>
        <p:xfrm>
          <a:off x="4963886" y="558139"/>
          <a:ext cx="6984669" cy="5913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The Process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four step process is provided to guide the data science team through the project</a:t>
            </a:r>
          </a:p>
        </p:txBody>
      </p:sp>
    </p:spTree>
    <p:extLst>
      <p:ext uri="{BB962C8B-B14F-4D97-AF65-F5344CB8AC3E}">
        <p14:creationId xmlns:p14="http://schemas.microsoft.com/office/powerpoint/2010/main" val="2854823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6CB993F-E710-6845-888A-DA3760F76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7309325"/>
              </p:ext>
            </p:extLst>
          </p:nvPr>
        </p:nvGraphicFramePr>
        <p:xfrm>
          <a:off x="4963886" y="558139"/>
          <a:ext cx="6984669" cy="5913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Define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would like to predict the salary of jobs based solely on job descriptions: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Job Type: CEO, Senior,…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Degree: Bachelor, Master’s,...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Industry: Oil, Web, Finance,…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Years of Experience required,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and more</a:t>
            </a:r>
          </a:p>
        </p:txBody>
      </p:sp>
    </p:spTree>
    <p:extLst>
      <p:ext uri="{BB962C8B-B14F-4D97-AF65-F5344CB8AC3E}">
        <p14:creationId xmlns:p14="http://schemas.microsoft.com/office/powerpoint/2010/main" val="1311573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6CB993F-E710-6845-888A-DA3760F76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3489261"/>
              </p:ext>
            </p:extLst>
          </p:nvPr>
        </p:nvGraphicFramePr>
        <p:xfrm>
          <a:off x="4963886" y="558139"/>
          <a:ext cx="6984669" cy="5913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Data and Approach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predicted salary can :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inform decisions on offer packages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help with employee retention of highly performing employees</a:t>
            </a:r>
          </a:p>
        </p:txBody>
      </p:sp>
    </p:spTree>
    <p:extLst>
      <p:ext uri="{BB962C8B-B14F-4D97-AF65-F5344CB8AC3E}">
        <p14:creationId xmlns:p14="http://schemas.microsoft.com/office/powerpoint/2010/main" val="602070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6CB993F-E710-6845-888A-DA3760F76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3308271"/>
              </p:ext>
            </p:extLst>
          </p:nvPr>
        </p:nvGraphicFramePr>
        <p:xfrm>
          <a:off x="4963886" y="558139"/>
          <a:ext cx="6984669" cy="5913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Discover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data cleaning was simple in this project: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There are no duplicated rows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There are no missing or corrupted data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There are 5, out of 1 million rows, where salary is zero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These rows were dropped</a:t>
            </a:r>
          </a:p>
        </p:txBody>
      </p:sp>
    </p:spTree>
    <p:extLst>
      <p:ext uri="{BB962C8B-B14F-4D97-AF65-F5344CB8AC3E}">
        <p14:creationId xmlns:p14="http://schemas.microsoft.com/office/powerpoint/2010/main" val="947684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Discover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C-suite jobs are the highest paying jobs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Finance and Oil jobs are on demand</a:t>
            </a:r>
          </a:p>
        </p:txBody>
      </p:sp>
      <p:pic>
        <p:nvPicPr>
          <p:cNvPr id="8" name="Picture 7" descr="A close up of a clock&#10;&#10;Description automatically generated">
            <a:extLst>
              <a:ext uri="{FF2B5EF4-FFF2-40B4-BE49-F238E27FC236}">
                <a16:creationId xmlns:a16="http://schemas.microsoft.com/office/drawing/2014/main" id="{01F29443-D735-8946-ACDF-80673FD8E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4035" y="95406"/>
            <a:ext cx="7332521" cy="3333594"/>
          </a:xfrm>
          <a:prstGeom prst="rect">
            <a:avLst/>
          </a:prstGeom>
        </p:spPr>
      </p:pic>
      <p:pic>
        <p:nvPicPr>
          <p:cNvPr id="10" name="Picture 9" descr="A picture containing clock, object&#10;&#10;Description automatically generated">
            <a:extLst>
              <a:ext uri="{FF2B5EF4-FFF2-40B4-BE49-F238E27FC236}">
                <a16:creationId xmlns:a16="http://schemas.microsoft.com/office/drawing/2014/main" id="{5EBCF84F-BF29-6F46-BCF5-09A7FA479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034" y="3429000"/>
            <a:ext cx="7347797" cy="333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725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Baseline Model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Using this insight, a simple model was developed as a baseline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The predicted salary would be the average salary by job type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Baseline Model MSE: 965</a:t>
            </a:r>
          </a:p>
        </p:txBody>
      </p:sp>
      <p:pic>
        <p:nvPicPr>
          <p:cNvPr id="8" name="Picture 7" descr="A close up of a clock&#10;&#10;Description automatically generated">
            <a:extLst>
              <a:ext uri="{FF2B5EF4-FFF2-40B4-BE49-F238E27FC236}">
                <a16:creationId xmlns:a16="http://schemas.microsoft.com/office/drawing/2014/main" id="{01F29443-D735-8946-ACDF-80673FD8E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5593" y="2011500"/>
            <a:ext cx="7332521" cy="333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664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Mean Squared Errors (MSE)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MSE is a metric calculating how far off our predictions are from the real values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Visually, MSE captures the distance between the blue dots and the red line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the closer the blue dots are to the red line, the lower MSE will be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9DAAAE-5A85-7B45-BC7A-55B23E421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401" y="1898685"/>
            <a:ext cx="6275635" cy="415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006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6CB993F-E710-6845-888A-DA3760F76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802328"/>
              </p:ext>
            </p:extLst>
          </p:nvPr>
        </p:nvGraphicFramePr>
        <p:xfrm>
          <a:off x="4963886" y="558139"/>
          <a:ext cx="6984669" cy="5913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4296C3D3-E5BF-BC4A-B0FD-498B277E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Develop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80C89C-150B-5849-AB64-8497D67F7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Three models were developed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Linear Regression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Random Forest Regression</a:t>
            </a:r>
          </a:p>
          <a:p>
            <a:pPr marL="285750" indent="-285750">
              <a:buClr>
                <a:srgbClr val="FF0000"/>
              </a:buClr>
              <a:buFont typeface="Wingdings" pitchFamily="2" charset="2"/>
              <a:buChar char="q"/>
            </a:pPr>
            <a:r>
              <a:rPr lang="en-US" dirty="0"/>
              <a:t>Gradient Boosting Regression</a:t>
            </a:r>
          </a:p>
        </p:txBody>
      </p:sp>
    </p:spTree>
    <p:extLst>
      <p:ext uri="{BB962C8B-B14F-4D97-AF65-F5344CB8AC3E}">
        <p14:creationId xmlns:p14="http://schemas.microsoft.com/office/powerpoint/2010/main" val="1721050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323F59"/>
      </a:dk2>
      <a:lt2>
        <a:srgbClr val="E8E2E3"/>
      </a:lt2>
      <a:accent1>
        <a:srgbClr val="8AD2C6"/>
      </a:accent1>
      <a:accent2>
        <a:srgbClr val="71B2C8"/>
      </a:accent2>
      <a:accent3>
        <a:srgbClr val="8AA2D2"/>
      </a:accent3>
      <a:accent4>
        <a:srgbClr val="7871C8"/>
      </a:accent4>
      <a:accent5>
        <a:srgbClr val="AE8AD2"/>
      </a:accent5>
      <a:accent6>
        <a:srgbClr val="C171C8"/>
      </a:accent6>
      <a:hlink>
        <a:srgbClr val="743E47"/>
      </a:hlink>
      <a:folHlink>
        <a:srgbClr val="4C4C4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442</Words>
  <Application>Microsoft Macintosh PowerPoint</Application>
  <PresentationFormat>Widescreen</PresentationFormat>
  <Paragraphs>93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Wingdings</vt:lpstr>
      <vt:lpstr>RetrospectVTI</vt:lpstr>
      <vt:lpstr>Salary Prediction</vt:lpstr>
      <vt:lpstr>The Process</vt:lpstr>
      <vt:lpstr>Define</vt:lpstr>
      <vt:lpstr>Data and Approach</vt:lpstr>
      <vt:lpstr>Discover</vt:lpstr>
      <vt:lpstr>Discover</vt:lpstr>
      <vt:lpstr>Baseline Model</vt:lpstr>
      <vt:lpstr>Mean Squared Errors (MSE)</vt:lpstr>
      <vt:lpstr>Develop</vt:lpstr>
      <vt:lpstr>Feature Engineering</vt:lpstr>
      <vt:lpstr>Models’ Result</vt:lpstr>
      <vt:lpstr>What’s Important</vt:lpstr>
      <vt:lpstr>What’s Important</vt:lpstr>
      <vt:lpstr>Deploy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Salary Prediction</dc:title>
  <dc:creator>Hieu Trung Nguyen</dc:creator>
  <cp:lastModifiedBy>Hieu Trung Nguyen</cp:lastModifiedBy>
  <cp:revision>34</cp:revision>
  <dcterms:created xsi:type="dcterms:W3CDTF">2019-07-06T22:29:37Z</dcterms:created>
  <dcterms:modified xsi:type="dcterms:W3CDTF">2019-07-06T23:53:56Z</dcterms:modified>
</cp:coreProperties>
</file>